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4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3" r:id="rId25"/>
    <p:sldId id="281" r:id="rId26"/>
    <p:sldId id="282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427" autoAdjust="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DC7165-3CDB-4999-8F6A-9EAEACA33369}" type="datetimeFigureOut">
              <a:rPr lang="en-US" smtClean="0"/>
              <a:pPr/>
              <a:t>18-Oct-19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BE60B-8DFB-4640-BB73-1F7C1D0F406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BE60B-8DFB-4640-BB73-1F7C1D0F406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BE60B-8DFB-4640-BB73-1F7C1D0F4067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18-Oct-19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image" Target="../media/image4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4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7.bin"/><Relationship Id="rId4" Type="http://schemas.openxmlformats.org/officeDocument/2006/relationships/image" Target="../media/image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4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0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2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শুভেচ্ছা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8942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00"/>
            <a:ext cx="9144000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পরিচিতি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8200" y="3072348"/>
            <a:ext cx="4495800" cy="3847207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বিষয়ঃ গনিত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শ্রেণিঃ দ্বিতীয়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 ৪০ মিনিট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পাঠঃ ভগ্নাংশ</a:t>
            </a: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072348"/>
            <a:ext cx="4495800" cy="3847207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নামঃকে,এম,আব্দুল বারী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আমইন সপ্রাবি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শেরপুর, বগুড়া </a:t>
            </a: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IMG_20141224_142945.jpg"/>
          <p:cNvPicPr>
            <a:picLocks noChangeAspect="1"/>
          </p:cNvPicPr>
          <p:nvPr/>
        </p:nvPicPr>
        <p:blipFill>
          <a:blip r:embed="rId3" cstate="print"/>
          <a:srcRect t="8889" r="1852" b="65555"/>
          <a:stretch>
            <a:fillRect/>
          </a:stretch>
        </p:blipFill>
        <p:spPr>
          <a:xfrm>
            <a:off x="2133600" y="1066800"/>
            <a:ext cx="40386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33685"/>
            <a:ext cx="9144000" cy="45243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19.1.1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পূর্ণ বস্তুর অর্ধেক চিনে বলতে পারবে। </a:t>
            </a:r>
          </a:p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১৯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.2.2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অর্ধেককে  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  বলে তা </a:t>
            </a:r>
          </a:p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চিনে বলতে পারবে।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5715000" y="403860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5" imgW="330120" imgH="1396800" progId="Equation.3">
                  <p:embed/>
                </p:oleObj>
              </mc:Choice>
              <mc:Fallback>
                <p:oleObj name="Equation" r:id="rId5" imgW="330120" imgH="1396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03860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smtClean="0">
                <a:latin typeface="NikoshBAN" pitchFamily="2" charset="0"/>
                <a:cs typeface="NikoshBAN" pitchFamily="2" charset="0"/>
              </a:rPr>
              <a:t>এসো একটি ভিডিও দেখি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2400" y="1447800"/>
          <a:ext cx="8610600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ackager Shell Object" showAsIcon="1" r:id="rId3" imgW="2665080" imgH="685800" progId="Package">
                  <p:embed/>
                </p:oleObj>
              </mc:Choice>
              <mc:Fallback>
                <p:oleObj name="Packager Shell Object" showAsIcon="1" r:id="rId3" imgW="2665080" imgH="68580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447800"/>
                        <a:ext cx="8610600" cy="518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পাঠ শিরোনাম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514600"/>
            <a:ext cx="9144000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সাধারণ পাঠঃ ভগ্নাংশ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876800"/>
            <a:ext cx="9144000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বিশেষ পাঠঃ  ৭৬ পৃষ্ঠা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বাস্তব পর্যায়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57400"/>
            <a:ext cx="9144000" cy="41549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কাগজ, কাঠি  দ্বারা        বুঝিয়ে দেব । </a:t>
            </a:r>
          </a:p>
          <a:p>
            <a:endParaRPr lang="bn-BD" sz="8800" dirty="0" smtClean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7010400" y="213360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Equation" r:id="rId3" imgW="330120" imgH="1396800" progId="Equation.3">
                  <p:embed/>
                </p:oleObj>
              </mc:Choice>
              <mc:Fallback>
                <p:oleObj name="Equation" r:id="rId3" imgW="330120" imgH="1396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13360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0"/>
            <a:ext cx="9144000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অর্ধবাস্তব পর্যায়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 mel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4691" y="0"/>
            <a:ext cx="3242310" cy="2743200"/>
          </a:xfrm>
          <a:prstGeom prst="rect">
            <a:avLst/>
          </a:prstGeom>
        </p:spPr>
      </p:pic>
      <p:pic>
        <p:nvPicPr>
          <p:cNvPr id="3" name="Picture 2" descr="one half.jpg"/>
          <p:cNvPicPr>
            <a:picLocks noChangeAspect="1"/>
          </p:cNvPicPr>
          <p:nvPr/>
        </p:nvPicPr>
        <p:blipFill>
          <a:blip r:embed="rId3" cstate="print"/>
          <a:srcRect r="48780"/>
          <a:stretch>
            <a:fillRect/>
          </a:stretch>
        </p:blipFill>
        <p:spPr>
          <a:xfrm>
            <a:off x="0" y="2956560"/>
            <a:ext cx="4191000" cy="3901440"/>
          </a:xfrm>
          <a:prstGeom prst="rect">
            <a:avLst/>
          </a:prstGeom>
        </p:spPr>
      </p:pic>
      <p:pic>
        <p:nvPicPr>
          <p:cNvPr id="5" name="Picture 4" descr="one half.jpg"/>
          <p:cNvPicPr>
            <a:picLocks noChangeAspect="1"/>
          </p:cNvPicPr>
          <p:nvPr/>
        </p:nvPicPr>
        <p:blipFill>
          <a:blip r:embed="rId3" cstate="print"/>
          <a:srcRect r="48780"/>
          <a:stretch>
            <a:fillRect/>
          </a:stretch>
        </p:blipFill>
        <p:spPr>
          <a:xfrm>
            <a:off x="4953000" y="2956560"/>
            <a:ext cx="4191000" cy="3901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cing an apple (1).JPG"/>
          <p:cNvPicPr>
            <a:picLocks noChangeAspect="1"/>
          </p:cNvPicPr>
          <p:nvPr/>
        </p:nvPicPr>
        <p:blipFill>
          <a:blip r:embed="rId2" cstate="print"/>
          <a:srcRect l="41026"/>
          <a:stretch>
            <a:fillRect/>
          </a:stretch>
        </p:blipFill>
        <p:spPr>
          <a:xfrm>
            <a:off x="0" y="3886200"/>
            <a:ext cx="4267200" cy="2971800"/>
          </a:xfrm>
          <a:prstGeom prst="rect">
            <a:avLst/>
          </a:prstGeom>
        </p:spPr>
      </p:pic>
      <p:pic>
        <p:nvPicPr>
          <p:cNvPr id="5" name="Picture 4" descr="dicing an apple (1).JPG"/>
          <p:cNvPicPr>
            <a:picLocks noChangeAspect="1"/>
          </p:cNvPicPr>
          <p:nvPr/>
        </p:nvPicPr>
        <p:blipFill>
          <a:blip r:embed="rId2" cstate="print"/>
          <a:srcRect r="59500"/>
          <a:stretch>
            <a:fillRect/>
          </a:stretch>
        </p:blipFill>
        <p:spPr>
          <a:xfrm>
            <a:off x="5486400" y="0"/>
            <a:ext cx="3657600" cy="3581400"/>
          </a:xfrm>
          <a:prstGeom prst="rect">
            <a:avLst/>
          </a:prstGeom>
        </p:spPr>
      </p:pic>
      <p:pic>
        <p:nvPicPr>
          <p:cNvPr id="19458" name="Picture 2" descr="E:\2\Bari\picture\Honeycrisp-App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962400" cy="3505200"/>
          </a:xfrm>
          <a:prstGeom prst="rect">
            <a:avLst/>
          </a:prstGeom>
          <a:noFill/>
        </p:spPr>
      </p:pic>
      <p:pic>
        <p:nvPicPr>
          <p:cNvPr id="6" name="Picture 5" descr="depositphotos_1432755-Half-of-red-app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0" y="3886200"/>
            <a:ext cx="4495800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_PNG2121.png"/>
          <p:cNvPicPr>
            <a:picLocks noChangeAspect="1"/>
          </p:cNvPicPr>
          <p:nvPr/>
        </p:nvPicPr>
        <p:blipFill>
          <a:blip r:embed="rId2" cstate="print"/>
          <a:srcRect l="51163"/>
          <a:stretch>
            <a:fillRect/>
          </a:stretch>
        </p:blipFill>
        <p:spPr>
          <a:xfrm>
            <a:off x="5715000" y="2286000"/>
            <a:ext cx="1600200" cy="2286000"/>
          </a:xfrm>
          <a:prstGeom prst="rect">
            <a:avLst/>
          </a:prstGeom>
        </p:spPr>
      </p:pic>
      <p:pic>
        <p:nvPicPr>
          <p:cNvPr id="3" name="Picture 2" descr="book_PNG212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228600"/>
            <a:ext cx="3276600" cy="2286000"/>
          </a:xfrm>
          <a:prstGeom prst="rect">
            <a:avLst/>
          </a:prstGeom>
        </p:spPr>
      </p:pic>
      <p:pic>
        <p:nvPicPr>
          <p:cNvPr id="4" name="Picture 3" descr="book_PNG2121.png"/>
          <p:cNvPicPr>
            <a:picLocks noChangeAspect="1"/>
          </p:cNvPicPr>
          <p:nvPr/>
        </p:nvPicPr>
        <p:blipFill>
          <a:blip r:embed="rId2" cstate="print"/>
          <a:srcRect r="48837"/>
          <a:stretch>
            <a:fillRect/>
          </a:stretch>
        </p:blipFill>
        <p:spPr>
          <a:xfrm>
            <a:off x="1066800" y="2590800"/>
            <a:ext cx="1676400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534561"/>
            <a:ext cx="914400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দুই ভাগের এক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usset-Potato.jpg"/>
          <p:cNvPicPr>
            <a:picLocks noChangeAspect="1"/>
          </p:cNvPicPr>
          <p:nvPr/>
        </p:nvPicPr>
        <p:blipFill>
          <a:blip r:embed="rId2" cstate="print"/>
          <a:srcRect t="22857" r="46939" b="11429"/>
          <a:stretch>
            <a:fillRect/>
          </a:stretch>
        </p:blipFill>
        <p:spPr>
          <a:xfrm>
            <a:off x="4419600" y="304800"/>
            <a:ext cx="1981200" cy="1752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2209800"/>
            <a:ext cx="3733800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১ টি আলু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Russet-Potato.jpg"/>
          <p:cNvPicPr>
            <a:picLocks noChangeAspect="1"/>
          </p:cNvPicPr>
          <p:nvPr/>
        </p:nvPicPr>
        <p:blipFill>
          <a:blip r:embed="rId2" cstate="print"/>
          <a:srcRect l="53061" t="21429" b="10000"/>
          <a:stretch>
            <a:fillRect/>
          </a:stretch>
        </p:blipFill>
        <p:spPr>
          <a:xfrm>
            <a:off x="7391400" y="228600"/>
            <a:ext cx="1752600" cy="1981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00600" y="2819400"/>
            <a:ext cx="4038600" cy="28007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দুই ভাগের</a:t>
            </a:r>
          </a:p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এক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5842337"/>
            <a:ext cx="457200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অর্ধেক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Russet-Potato.jpg"/>
          <p:cNvPicPr>
            <a:picLocks noChangeAspect="1"/>
          </p:cNvPicPr>
          <p:nvPr/>
        </p:nvPicPr>
        <p:blipFill>
          <a:blip r:embed="rId2" cstate="print"/>
          <a:srcRect t="20000" r="46939" b="11429"/>
          <a:stretch>
            <a:fillRect/>
          </a:stretch>
        </p:blipFill>
        <p:spPr>
          <a:xfrm>
            <a:off x="0" y="3581400"/>
            <a:ext cx="1981200" cy="1828800"/>
          </a:xfrm>
          <a:prstGeom prst="rect">
            <a:avLst/>
          </a:prstGeom>
        </p:spPr>
      </p:pic>
      <p:pic>
        <p:nvPicPr>
          <p:cNvPr id="9" name="Picture 8" descr="Russet-Potato.jpg"/>
          <p:cNvPicPr>
            <a:picLocks noChangeAspect="1"/>
          </p:cNvPicPr>
          <p:nvPr/>
        </p:nvPicPr>
        <p:blipFill>
          <a:blip r:embed="rId2" cstate="print"/>
          <a:srcRect t="31429" b="14286"/>
          <a:stretch>
            <a:fillRect/>
          </a:stretch>
        </p:blipFill>
        <p:spPr>
          <a:xfrm>
            <a:off x="0" y="381000"/>
            <a:ext cx="3733800" cy="1447800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>
            <a:off x="2819400" y="4343400"/>
            <a:ext cx="1600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75112_PE332983_S5.JPG"/>
          <p:cNvPicPr>
            <a:picLocks noChangeAspect="1"/>
          </p:cNvPicPr>
          <p:nvPr/>
        </p:nvPicPr>
        <p:blipFill>
          <a:blip r:embed="rId2" cstate="print"/>
          <a:srcRect r="50000"/>
          <a:stretch>
            <a:fillRect/>
          </a:stretch>
        </p:blipFill>
        <p:spPr>
          <a:xfrm>
            <a:off x="5715000" y="228600"/>
            <a:ext cx="1447800" cy="3276600"/>
          </a:xfrm>
          <a:prstGeom prst="rect">
            <a:avLst/>
          </a:prstGeom>
        </p:spPr>
      </p:pic>
      <p:pic>
        <p:nvPicPr>
          <p:cNvPr id="3" name="Picture 2" descr="0175112_PE332983_S5.JPG"/>
          <p:cNvPicPr>
            <a:picLocks noChangeAspect="1"/>
          </p:cNvPicPr>
          <p:nvPr/>
        </p:nvPicPr>
        <p:blipFill>
          <a:blip r:embed="rId2" cstate="print"/>
          <a:srcRect l="50000"/>
          <a:stretch>
            <a:fillRect/>
          </a:stretch>
        </p:blipFill>
        <p:spPr>
          <a:xfrm>
            <a:off x="7696200" y="228600"/>
            <a:ext cx="1447800" cy="3352800"/>
          </a:xfrm>
          <a:prstGeom prst="rect">
            <a:avLst/>
          </a:prstGeom>
        </p:spPr>
      </p:pic>
      <p:pic>
        <p:nvPicPr>
          <p:cNvPr id="4" name="Picture 3" descr="0175112_PE332983_S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0"/>
            <a:ext cx="2895600" cy="32766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114800" y="1524000"/>
            <a:ext cx="1371600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0175112_PE332983_S5.JPG"/>
          <p:cNvPicPr>
            <a:picLocks noChangeAspect="1"/>
          </p:cNvPicPr>
          <p:nvPr/>
        </p:nvPicPr>
        <p:blipFill>
          <a:blip r:embed="rId2" cstate="print"/>
          <a:srcRect r="50000"/>
          <a:stretch>
            <a:fillRect/>
          </a:stretch>
        </p:blipFill>
        <p:spPr>
          <a:xfrm>
            <a:off x="0" y="3581400"/>
            <a:ext cx="1447800" cy="32766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1600200" y="4876800"/>
            <a:ext cx="978408" cy="48463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429000" y="4191000"/>
            <a:ext cx="5715000" cy="2308324"/>
          </a:xfrm>
          <a:prstGeom prst="rect">
            <a:avLst/>
          </a:prstGeom>
          <a:solidFill>
            <a:schemeClr val="bg2"/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দুই ভাগের এক</a:t>
            </a:r>
          </a:p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বা অর্ধেক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pe-fruit-onlinekhobor.jpg"/>
          <p:cNvPicPr>
            <a:picLocks noChangeAspect="1"/>
          </p:cNvPicPr>
          <p:nvPr/>
        </p:nvPicPr>
        <p:blipFill>
          <a:blip r:embed="rId3" cstate="print"/>
          <a:srcRect l="52364" b="8447"/>
          <a:stretch>
            <a:fillRect/>
          </a:stretch>
        </p:blipFill>
        <p:spPr>
          <a:xfrm>
            <a:off x="6648450" y="0"/>
            <a:ext cx="1733550" cy="2819400"/>
          </a:xfrm>
          <a:prstGeom prst="rect">
            <a:avLst/>
          </a:prstGeom>
        </p:spPr>
      </p:pic>
      <p:pic>
        <p:nvPicPr>
          <p:cNvPr id="5" name="Picture 4" descr="pepe-fruit-onlinekhobor.jpg"/>
          <p:cNvPicPr>
            <a:picLocks noChangeAspect="1"/>
          </p:cNvPicPr>
          <p:nvPr/>
        </p:nvPicPr>
        <p:blipFill>
          <a:blip r:embed="rId3" cstate="print"/>
          <a:srcRect l="52364" b="8447"/>
          <a:stretch>
            <a:fillRect/>
          </a:stretch>
        </p:blipFill>
        <p:spPr>
          <a:xfrm>
            <a:off x="3886200" y="0"/>
            <a:ext cx="1752600" cy="2895600"/>
          </a:xfrm>
          <a:prstGeom prst="rect">
            <a:avLst/>
          </a:prstGeom>
        </p:spPr>
      </p:pic>
      <p:pic>
        <p:nvPicPr>
          <p:cNvPr id="6" name="Picture 5" descr="papay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581400" cy="3276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480060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7200" dirty="0" smtClean="0"/>
          </a:p>
          <a:p>
            <a:endParaRPr lang="bn-BD" sz="72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57400" y="3429000"/>
            <a:ext cx="1371600" cy="121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0" y="4734342"/>
            <a:ext cx="9144000" cy="21236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অর্ধেক বা</a:t>
            </a:r>
          </a:p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দুই ভাগের এক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2438400" y="327660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Equation" r:id="rId5" imgW="330120" imgH="1396800" progId="Equation.3">
                  <p:embed/>
                </p:oleObj>
              </mc:Choice>
              <mc:Fallback>
                <p:oleObj name="Equation" r:id="rId5" imgW="330120" imgH="1396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27660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:\2\Bari\picture\lemon-clean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0"/>
            <a:ext cx="3505200" cy="2895600"/>
          </a:xfrm>
          <a:prstGeom prst="rect">
            <a:avLst/>
          </a:prstGeom>
          <a:noFill/>
        </p:spPr>
      </p:pic>
      <p:pic>
        <p:nvPicPr>
          <p:cNvPr id="3" name="Picture 2" descr="E:\2\Bari\picture\lemon-clean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505200" cy="2895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4549676"/>
            <a:ext cx="9144000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endParaRPr lang="bn-BD" sz="7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অর্ধেক বা দুই ভাগের এক 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05600" y="2971800"/>
            <a:ext cx="1066800" cy="121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934200" y="3124200"/>
          <a:ext cx="6096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Equation" r:id="rId4" imgW="228600" imgH="850680" progId="Equation.3">
                  <p:embed/>
                </p:oleObj>
              </mc:Choice>
              <mc:Fallback>
                <p:oleObj name="Equation" r:id="rId4" imgW="228600" imgH="850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3124200"/>
                        <a:ext cx="609600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Arrow Connector 9"/>
          <p:cNvCxnSpPr/>
          <p:nvPr/>
        </p:nvCxnSpPr>
        <p:spPr>
          <a:xfrm>
            <a:off x="1219200" y="762000"/>
            <a:ext cx="1219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14600" y="228600"/>
            <a:ext cx="6629400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অর্ধেক বা দুই ভাগেরএক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143000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2209800"/>
            <a:ext cx="12192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514600" y="2133600"/>
            <a:ext cx="6629400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অর্ধেক বা দুই ভাগেরএক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295400" y="2819400"/>
            <a:ext cx="1219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0" y="3886200"/>
            <a:ext cx="12192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514600" y="3810000"/>
            <a:ext cx="6629400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অর্ধেক বা দুই ভাগেরএক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1295400" y="4419600"/>
            <a:ext cx="1219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514600" y="5486400"/>
            <a:ext cx="6629400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অর্ধেক বা দুই ভাগেরএক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0" y="5486400"/>
            <a:ext cx="12192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1295400" y="6096000"/>
            <a:ext cx="1219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381000" y="220980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Equation" r:id="rId3" imgW="330120" imgH="1396800" progId="Equation.3">
                  <p:embed/>
                </p:oleObj>
              </mc:Choice>
              <mc:Fallback>
                <p:oleObj name="Equation" r:id="rId3" imgW="330120" imgH="1396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20980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381000" y="388620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Equation" r:id="rId5" imgW="330120" imgH="1396800" progId="Equation.3">
                  <p:embed/>
                </p:oleObj>
              </mc:Choice>
              <mc:Fallback>
                <p:oleObj name="Equation" r:id="rId5" imgW="330120" imgH="1396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88620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304800" y="546100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Equation" r:id="rId6" imgW="330120" imgH="1396800" progId="Equation.3">
                  <p:embed/>
                </p:oleObj>
              </mc:Choice>
              <mc:Fallback>
                <p:oleObj name="Equation" r:id="rId6" imgW="330120" imgH="1396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46100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457200" y="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Equation" r:id="rId7" imgW="330120" imgH="1396800" progId="Equation.3">
                  <p:embed/>
                </p:oleObj>
              </mc:Choice>
              <mc:Fallback>
                <p:oleObj name="Equation" r:id="rId7" imgW="330120" imgH="1396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 animBg="1"/>
      <p:bldP spid="22" grpId="0" animBg="1"/>
      <p:bldP spid="29" grpId="0" animBg="1"/>
      <p:bldP spid="30" grpId="0" animBg="1"/>
      <p:bldP spid="38" grpId="0" animBg="1"/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600200"/>
            <a:ext cx="9144000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নিচের প্রত্যেক আকৃতির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রং করি। (পাঠ্য বই এর ৭৬ পৃষ্ঠা )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দলীয় কাজ 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3718679"/>
            <a:ext cx="9144000" cy="3139321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গোলাপ দল- ১ ও ২ নং চিত্র। </a:t>
            </a:r>
          </a:p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জবা দল-   ৩ ও ৪ নং চিত্র।</a:t>
            </a:r>
          </a:p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টগর দল- ১ ও ৫ নং চিত্র।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5486400" y="1600200"/>
          <a:ext cx="330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Equation" r:id="rId3" imgW="330120" imgH="1396800" progId="Equation.3">
                  <p:embed/>
                </p:oleObj>
              </mc:Choice>
              <mc:Fallback>
                <p:oleObj name="Equation" r:id="rId3" imgW="330120" imgH="1396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1600200"/>
                        <a:ext cx="3302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উপস্থাপন  </a:t>
            </a:r>
            <a:endParaRPr lang="en-US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57400"/>
            <a:ext cx="914400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দল নং- </a:t>
            </a:r>
            <a:r>
              <a:rPr lang="en-US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3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810000"/>
            <a:ext cx="914400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দল নং- </a:t>
            </a:r>
            <a:r>
              <a:rPr lang="en-US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534561"/>
            <a:ext cx="914400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দল নং- ১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এসো দেখি</a:t>
            </a:r>
          </a:p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একত্রে রাখলে কী হ্য় । 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afswar.jpg"/>
          <p:cNvPicPr>
            <a:picLocks noChangeAspect="1"/>
          </p:cNvPicPr>
          <p:nvPr/>
        </p:nvPicPr>
        <p:blipFill>
          <a:blip r:embed="rId3" cstate="print"/>
          <a:srcRect l="49091"/>
          <a:stretch>
            <a:fillRect/>
          </a:stretch>
        </p:blipFill>
        <p:spPr>
          <a:xfrm>
            <a:off x="5562600" y="3200400"/>
            <a:ext cx="2438400" cy="3657600"/>
          </a:xfrm>
          <a:prstGeom prst="rect">
            <a:avLst/>
          </a:prstGeom>
        </p:spPr>
      </p:pic>
      <p:pic>
        <p:nvPicPr>
          <p:cNvPr id="12" name="Picture 11" descr="afswar.jpg"/>
          <p:cNvPicPr>
            <a:picLocks noChangeAspect="1"/>
          </p:cNvPicPr>
          <p:nvPr/>
        </p:nvPicPr>
        <p:blipFill>
          <a:blip r:embed="rId3" cstate="print"/>
          <a:srcRect r="50909"/>
          <a:stretch>
            <a:fillRect/>
          </a:stretch>
        </p:blipFill>
        <p:spPr>
          <a:xfrm>
            <a:off x="1371600" y="3200400"/>
            <a:ext cx="3124200" cy="36576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5181600"/>
            <a:ext cx="12192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001000" y="5257800"/>
            <a:ext cx="11430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381000" y="525780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Equation" r:id="rId4" imgW="330120" imgH="1396800" progId="Equation.3">
                  <p:embed/>
                </p:oleObj>
              </mc:Choice>
              <mc:Fallback>
                <p:oleObj name="Equation" r:id="rId4" imgW="330120" imgH="1396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25780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"/>
          <p:cNvGraphicFramePr>
            <a:graphicFrameLocks noChangeAspect="1"/>
          </p:cNvGraphicFramePr>
          <p:nvPr/>
        </p:nvGraphicFramePr>
        <p:xfrm>
          <a:off x="8382000" y="525780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Equation" r:id="rId6" imgW="330120" imgH="1396800" progId="Equation.3">
                  <p:embed/>
                </p:oleObj>
              </mc:Choice>
              <mc:Fallback>
                <p:oleObj name="Equation" r:id="rId6" imgW="330120" imgH="1396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0" y="525780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4724400" y="22860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Equation" r:id="rId7" imgW="330120" imgH="1396800" progId="Equation.3">
                  <p:embed/>
                </p:oleObj>
              </mc:Choice>
              <mc:Fallback>
                <p:oleObj name="Equation" r:id="rId7" imgW="330120" imgH="1396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2860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fswar.jpg"/>
          <p:cNvPicPr>
            <a:picLocks noChangeAspect="1"/>
          </p:cNvPicPr>
          <p:nvPr/>
        </p:nvPicPr>
        <p:blipFill>
          <a:blip r:embed="rId2" cstate="print"/>
          <a:srcRect r="50909"/>
          <a:stretch>
            <a:fillRect/>
          </a:stretch>
        </p:blipFill>
        <p:spPr>
          <a:xfrm>
            <a:off x="914400" y="1600200"/>
            <a:ext cx="3124200" cy="3657600"/>
          </a:xfrm>
          <a:prstGeom prst="rect">
            <a:avLst/>
          </a:prstGeom>
        </p:spPr>
      </p:pic>
      <p:pic>
        <p:nvPicPr>
          <p:cNvPr id="3" name="Picture 2" descr="afswar.jpg"/>
          <p:cNvPicPr>
            <a:picLocks noChangeAspect="1"/>
          </p:cNvPicPr>
          <p:nvPr/>
        </p:nvPicPr>
        <p:blipFill>
          <a:blip r:embed="rId2" cstate="print"/>
          <a:srcRect l="49091"/>
          <a:stretch>
            <a:fillRect/>
          </a:stretch>
        </p:blipFill>
        <p:spPr>
          <a:xfrm>
            <a:off x="4114800" y="1600200"/>
            <a:ext cx="24384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fswar.jpg"/>
          <p:cNvPicPr>
            <a:picLocks noChangeAspect="1"/>
          </p:cNvPicPr>
          <p:nvPr/>
        </p:nvPicPr>
        <p:blipFill>
          <a:blip r:embed="rId4" cstate="print"/>
          <a:srcRect l="49091"/>
          <a:stretch>
            <a:fillRect/>
          </a:stretch>
        </p:blipFill>
        <p:spPr>
          <a:xfrm>
            <a:off x="4343400" y="1600200"/>
            <a:ext cx="2438400" cy="3657600"/>
          </a:xfrm>
          <a:prstGeom prst="rect">
            <a:avLst/>
          </a:prstGeom>
        </p:spPr>
      </p:pic>
      <p:pic>
        <p:nvPicPr>
          <p:cNvPr id="3" name="Picture 2" descr="afswar.jpg"/>
          <p:cNvPicPr>
            <a:picLocks noChangeAspect="1"/>
          </p:cNvPicPr>
          <p:nvPr/>
        </p:nvPicPr>
        <p:blipFill>
          <a:blip r:embed="rId4" cstate="print"/>
          <a:srcRect r="50909"/>
          <a:stretch>
            <a:fillRect/>
          </a:stretch>
        </p:blipFill>
        <p:spPr>
          <a:xfrm>
            <a:off x="1219200" y="1600200"/>
            <a:ext cx="3124200" cy="365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638800"/>
            <a:ext cx="9144000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মিলে ১  তৈরি হয় ।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514600" y="5715000"/>
          <a:ext cx="2413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Equation" r:id="rId5" imgW="241200" imgH="901440" progId="Equation.3">
                  <p:embed/>
                </p:oleObj>
              </mc:Choice>
              <mc:Fallback>
                <p:oleObj name="Equation" r:id="rId5" imgW="241200" imgH="9014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5715000"/>
                        <a:ext cx="2413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 35"/>
          <p:cNvSpPr/>
          <p:nvPr/>
        </p:nvSpPr>
        <p:spPr>
          <a:xfrm>
            <a:off x="2514600" y="457200"/>
            <a:ext cx="3886200" cy="228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36" idx="0"/>
            <a:endCxn id="36" idx="4"/>
          </p:cNvCxnSpPr>
          <p:nvPr/>
        </p:nvCxnSpPr>
        <p:spPr>
          <a:xfrm>
            <a:off x="4457700" y="457200"/>
            <a:ext cx="0" cy="228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Down Arrow 38"/>
          <p:cNvSpPr/>
          <p:nvPr/>
        </p:nvSpPr>
        <p:spPr>
          <a:xfrm>
            <a:off x="4191000" y="2895600"/>
            <a:ext cx="484632" cy="990600"/>
          </a:xfrm>
          <a:prstGeom prst="downArrow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0" y="4057233"/>
            <a:ext cx="9144000" cy="28007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endParaRPr lang="bn-BD" sz="8800" dirty="0" smtClean="0">
              <a:latin typeface="NikoshBAN" pitchFamily="2" charset="0"/>
              <a:cs typeface="NikoshBAN" pitchFamily="2" charset="0"/>
            </a:endParaRPr>
          </a:p>
          <a:p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0" y="4057233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দুইটি একত্রে রাখলে </a:t>
            </a:r>
          </a:p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তৈরি হয়।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086600" y="4343400"/>
            <a:ext cx="1143000" cy="762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352800" y="91440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Equation" r:id="rId3" imgW="330120" imgH="1396800" progId="Equation.3">
                  <p:embed/>
                </p:oleObj>
              </mc:Choice>
              <mc:Fallback>
                <p:oleObj name="Equation" r:id="rId3" imgW="330120" imgH="1396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91440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876800" y="83820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Equation" r:id="rId5" imgW="330120" imgH="1396800" progId="Equation.3">
                  <p:embed/>
                </p:oleObj>
              </mc:Choice>
              <mc:Fallback>
                <p:oleObj name="Equation" r:id="rId5" imgW="330120" imgH="1396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83820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দুইটি  </a:t>
            </a:r>
          </a:p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একত্রে রাখলে  </a:t>
            </a:r>
          </a:p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তৈরি হয় ।  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2362200" y="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Equation" r:id="rId3" imgW="330120" imgH="1396800" progId="Equation.3">
                  <p:embed/>
                </p:oleObj>
              </mc:Choice>
              <mc:Fallback>
                <p:oleObj name="Equation" r:id="rId3" imgW="330120" imgH="1396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876800" y="1828800"/>
          <a:ext cx="1219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name="Equation" r:id="rId5" imgW="177480" imgH="266400" progId="Equation.3">
                  <p:embed/>
                </p:oleObj>
              </mc:Choice>
              <mc:Fallback>
                <p:oleObj name="Equation" r:id="rId5" imgW="177480" imgH="266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1828800"/>
                        <a:ext cx="12192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800600" y="1447800"/>
            <a:ext cx="1295400" cy="121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38400"/>
            <a:ext cx="9144000" cy="22159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78727-Papaya-fruit-sliced-on-half-viewed-from-the-top-isolated-on-a-white-background--Stock-Photo.jpg"/>
          <p:cNvPicPr>
            <a:picLocks noChangeAspect="1"/>
          </p:cNvPicPr>
          <p:nvPr/>
        </p:nvPicPr>
        <p:blipFill>
          <a:blip r:embed="rId3" cstate="print"/>
          <a:srcRect l="51667" t="4444" r="5000"/>
          <a:stretch>
            <a:fillRect/>
          </a:stretch>
        </p:blipFill>
        <p:spPr>
          <a:xfrm>
            <a:off x="0" y="2133600"/>
            <a:ext cx="3048000" cy="472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বল দেখি কত অংশ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19600" y="1905000"/>
            <a:ext cx="4724400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43400" y="3733800"/>
            <a:ext cx="480060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দুই ভাগের এক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43400" y="5534561"/>
            <a:ext cx="4800600" cy="1323439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অর্ধেক 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6324600" y="1828800"/>
          <a:ext cx="33020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Equation" r:id="rId4" imgW="330120" imgH="1396800" progId="Equation.3">
                  <p:embed/>
                </p:oleObj>
              </mc:Choice>
              <mc:Fallback>
                <p:oleObj name="Equation" r:id="rId4" imgW="330120" imgH="1396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1828800"/>
                        <a:ext cx="330200" cy="139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95600"/>
            <a:ext cx="2286000" cy="1446550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62000" y="3505200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2000" y="2743200"/>
            <a:ext cx="45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3200400"/>
            <a:ext cx="45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মিলকরো 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2362200"/>
            <a:ext cx="4267200" cy="11079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দুই ভাগের এক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6800" y="4419600"/>
            <a:ext cx="4267200" cy="11079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চার ভাগের এক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438400" y="2895600"/>
            <a:ext cx="2362200" cy="6470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সঠিক উত্তরে টিক চিহ্ন দাও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752600"/>
            <a:ext cx="9144000" cy="48320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*নিচের কোনটি অর্ধেক-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ক)</a:t>
            </a:r>
          </a:p>
          <a:p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খ) </a:t>
            </a:r>
          </a:p>
          <a:p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গ)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1 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ঘ)   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L-Shape 28"/>
          <p:cNvSpPr/>
          <p:nvPr/>
        </p:nvSpPr>
        <p:spPr>
          <a:xfrm rot="18954717">
            <a:off x="196667" y="4076579"/>
            <a:ext cx="872117" cy="261349"/>
          </a:xfrm>
          <a:prstGeom prst="corne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1295400" y="3733800"/>
          <a:ext cx="2413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8" name="Equation" r:id="rId3" imgW="241200" imgH="901440" progId="Equation.3">
                  <p:embed/>
                </p:oleObj>
              </mc:Choice>
              <mc:Fallback>
                <p:oleObj name="Equation" r:id="rId3" imgW="241200" imgH="9014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733800"/>
                        <a:ext cx="24130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1219200" y="2514600"/>
          <a:ext cx="2667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Equation" r:id="rId5" imgW="266400" imgH="876240" progId="Equation.3">
                  <p:embed/>
                </p:oleObj>
              </mc:Choice>
              <mc:Fallback>
                <p:oleObj name="Equation" r:id="rId5" imgW="266400" imgH="8762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514600"/>
                        <a:ext cx="266700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1219200" y="5715000"/>
          <a:ext cx="2159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Equation" r:id="rId7" imgW="215640" imgH="876240" progId="Equation.3">
                  <p:embed/>
                </p:oleObj>
              </mc:Choice>
              <mc:Fallback>
                <p:oleObj name="Equation" r:id="rId7" imgW="215640" imgH="8762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715000"/>
                        <a:ext cx="215900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flowers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05000"/>
            <a:ext cx="9144000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</TotalTime>
  <Words>231</Words>
  <Application>Microsoft Office PowerPoint</Application>
  <PresentationFormat>On-screen Show (4:3)</PresentationFormat>
  <Paragraphs>77</Paragraphs>
  <Slides>27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NikoshBAN</vt:lpstr>
      <vt:lpstr>Vrinda</vt:lpstr>
      <vt:lpstr>Office Theme</vt:lpstr>
      <vt:lpstr>Equation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সঠিক উত্তরে টিক চিহ্ন দাও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AOT</dc:creator>
  <cp:lastModifiedBy>it's simple</cp:lastModifiedBy>
  <cp:revision>114</cp:revision>
  <dcterms:created xsi:type="dcterms:W3CDTF">2006-08-16T00:00:00Z</dcterms:created>
  <dcterms:modified xsi:type="dcterms:W3CDTF">2019-10-18T16:40:02Z</dcterms:modified>
</cp:coreProperties>
</file>