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dia/audio30.wav" ContentType="audio/wav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  <p:sldMasterId id="2147483785" r:id="rId2"/>
    <p:sldMasterId id="2147483821" r:id="rId3"/>
  </p:sldMasterIdLst>
  <p:notesMasterIdLst>
    <p:notesMasterId r:id="rId27"/>
  </p:notesMasterIdLst>
  <p:sldIdLst>
    <p:sldId id="256" r:id="rId4"/>
    <p:sldId id="257" r:id="rId5"/>
    <p:sldId id="283" r:id="rId6"/>
    <p:sldId id="284" r:id="rId7"/>
    <p:sldId id="285" r:id="rId8"/>
    <p:sldId id="286" r:id="rId9"/>
    <p:sldId id="288" r:id="rId10"/>
    <p:sldId id="289" r:id="rId11"/>
    <p:sldId id="290" r:id="rId12"/>
    <p:sldId id="291" r:id="rId13"/>
    <p:sldId id="292" r:id="rId14"/>
    <p:sldId id="293" r:id="rId15"/>
    <p:sldId id="307" r:id="rId16"/>
    <p:sldId id="308" r:id="rId17"/>
    <p:sldId id="309" r:id="rId18"/>
    <p:sldId id="297" r:id="rId19"/>
    <p:sldId id="298" r:id="rId20"/>
    <p:sldId id="299" r:id="rId21"/>
    <p:sldId id="300" r:id="rId22"/>
    <p:sldId id="311" r:id="rId23"/>
    <p:sldId id="302" r:id="rId24"/>
    <p:sldId id="310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CDE3F3"/>
    <a:srgbClr val="FF0066"/>
    <a:srgbClr val="CC0099"/>
    <a:srgbClr val="006600"/>
    <a:srgbClr val="ADDB7B"/>
    <a:srgbClr val="F5FEC2"/>
    <a:srgbClr val="C0E498"/>
    <a:srgbClr val="E9F387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1886D4-C96E-42E1-B7F6-BB6A97A1641E}" type="doc">
      <dgm:prSet loTypeId="urn:microsoft.com/office/officeart/2005/8/layout/radial5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743BDF61-9D16-4257-B691-14A7FF761619}">
      <dgm:prSet phldrT="[Text]"/>
      <dgm:spPr/>
      <dgm:t>
        <a:bodyPr/>
        <a:lstStyle/>
        <a:p>
          <a:r>
            <a:rPr lang="bn-BD" b="1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rPr>
            <a:t>কর্ডাটা পর্বের  শ্রেণিবিন্যাস</a:t>
          </a:r>
          <a:endParaRPr lang="en-US" dirty="0"/>
        </a:p>
      </dgm:t>
    </dgm:pt>
    <dgm:pt modelId="{B005A59E-56EB-4B57-A6C2-3AC8264DA690}" type="parTrans" cxnId="{C96B83CD-B0BB-4B7F-B42A-FFE8C1C34458}">
      <dgm:prSet/>
      <dgm:spPr/>
      <dgm:t>
        <a:bodyPr/>
        <a:lstStyle/>
        <a:p>
          <a:endParaRPr lang="en-US"/>
        </a:p>
      </dgm:t>
    </dgm:pt>
    <dgm:pt modelId="{3D031A01-DEF6-4A8D-98B1-2BBB5EEAD14F}" type="sibTrans" cxnId="{C96B83CD-B0BB-4B7F-B42A-FFE8C1C34458}">
      <dgm:prSet/>
      <dgm:spPr/>
      <dgm:t>
        <a:bodyPr/>
        <a:lstStyle/>
        <a:p>
          <a:endParaRPr lang="en-US"/>
        </a:p>
      </dgm:t>
    </dgm:pt>
    <dgm:pt modelId="{B656CEF4-B9DB-4C2A-8FA5-93B7CB72FDAC}">
      <dgm:prSet phldrT="[Text]"/>
      <dgm:spPr/>
      <dgm:t>
        <a:bodyPr/>
        <a:lstStyle/>
        <a:p>
          <a:r>
            <a:rPr lang="bn-BD" b="1" dirty="0">
              <a:latin typeface="NikoshBAN" pitchFamily="2" charset="0"/>
              <a:cs typeface="NikoshBAN" pitchFamily="2" charset="0"/>
            </a:rPr>
            <a:t>সেফালোকর্ডাটা</a:t>
          </a:r>
          <a:endParaRPr lang="en-US" b="1" dirty="0"/>
        </a:p>
      </dgm:t>
    </dgm:pt>
    <dgm:pt modelId="{54EFB16B-9933-4A48-B9A2-31952E9BCD21}" type="parTrans" cxnId="{F60E8870-7FC9-4365-9AFC-4AF973797F63}">
      <dgm:prSet/>
      <dgm:spPr/>
      <dgm:t>
        <a:bodyPr/>
        <a:lstStyle/>
        <a:p>
          <a:endParaRPr lang="en-US"/>
        </a:p>
      </dgm:t>
    </dgm:pt>
    <dgm:pt modelId="{D8246A5A-F86D-4F0F-A5C2-69A197A1AF5E}" type="sibTrans" cxnId="{F60E8870-7FC9-4365-9AFC-4AF973797F63}">
      <dgm:prSet/>
      <dgm:spPr/>
      <dgm:t>
        <a:bodyPr/>
        <a:lstStyle/>
        <a:p>
          <a:endParaRPr lang="en-US"/>
        </a:p>
      </dgm:t>
    </dgm:pt>
    <dgm:pt modelId="{CB516112-1A96-4E58-98E0-79EC82ABE979}">
      <dgm:prSet phldrT="[Text]"/>
      <dgm:spPr/>
      <dgm:t>
        <a:bodyPr/>
        <a:lstStyle/>
        <a:p>
          <a:r>
            <a:rPr lang="bn-BD" b="1" dirty="0">
              <a:latin typeface="NikoshBAN" pitchFamily="2" charset="0"/>
              <a:cs typeface="NikoshBAN" pitchFamily="2" charset="0"/>
            </a:rPr>
            <a:t>ভার্টিব্রাটা</a:t>
          </a:r>
          <a:endParaRPr lang="en-US" b="1" dirty="0"/>
        </a:p>
      </dgm:t>
    </dgm:pt>
    <dgm:pt modelId="{9165363B-2436-40B4-AA1B-BFF426D81C52}" type="parTrans" cxnId="{E5A775F2-B5E5-4A6D-AD15-D5AC1F287868}">
      <dgm:prSet/>
      <dgm:spPr/>
      <dgm:t>
        <a:bodyPr/>
        <a:lstStyle/>
        <a:p>
          <a:endParaRPr lang="en-US"/>
        </a:p>
      </dgm:t>
    </dgm:pt>
    <dgm:pt modelId="{6A6DB5DE-89EC-49CC-AB84-0267F2F49C1F}" type="sibTrans" cxnId="{E5A775F2-B5E5-4A6D-AD15-D5AC1F287868}">
      <dgm:prSet/>
      <dgm:spPr/>
      <dgm:t>
        <a:bodyPr/>
        <a:lstStyle/>
        <a:p>
          <a:endParaRPr lang="en-US"/>
        </a:p>
      </dgm:t>
    </dgm:pt>
    <dgm:pt modelId="{FAF01694-2918-470D-BEB2-CF3627141496}">
      <dgm:prSet/>
      <dgm:spPr/>
      <dgm:t>
        <a:bodyPr/>
        <a:lstStyle/>
        <a:p>
          <a:r>
            <a:rPr lang="bn-BD" b="1" dirty="0">
              <a:latin typeface="NikoshBAN" pitchFamily="2" charset="0"/>
              <a:cs typeface="NikoshBAN" pitchFamily="2" charset="0"/>
            </a:rPr>
            <a:t>ইউরোকর্ডাটা</a:t>
          </a:r>
          <a:r>
            <a:rPr lang="bn-BD" dirty="0">
              <a:latin typeface="NikoshBAN" pitchFamily="2" charset="0"/>
              <a:cs typeface="NikoshBAN" pitchFamily="2" charset="0"/>
            </a:rPr>
            <a:t> </a:t>
          </a:r>
          <a:endParaRPr lang="en-US" dirty="0"/>
        </a:p>
      </dgm:t>
    </dgm:pt>
    <dgm:pt modelId="{74AD546D-21CD-4094-9CF2-09E2FF4A140E}" type="parTrans" cxnId="{11FCA7D6-61C2-40A3-B219-5A862857CBBF}">
      <dgm:prSet/>
      <dgm:spPr/>
      <dgm:t>
        <a:bodyPr/>
        <a:lstStyle/>
        <a:p>
          <a:endParaRPr lang="en-US"/>
        </a:p>
      </dgm:t>
    </dgm:pt>
    <dgm:pt modelId="{80726B87-186E-4B0F-B4A1-16B6BA280FEA}" type="sibTrans" cxnId="{11FCA7D6-61C2-40A3-B219-5A862857CBBF}">
      <dgm:prSet/>
      <dgm:spPr/>
      <dgm:t>
        <a:bodyPr/>
        <a:lstStyle/>
        <a:p>
          <a:endParaRPr lang="en-US"/>
        </a:p>
      </dgm:t>
    </dgm:pt>
    <dgm:pt modelId="{672484E9-5B13-4A11-9034-BEF888B87536}" type="pres">
      <dgm:prSet presAssocID="{2A1886D4-C96E-42E1-B7F6-BB6A97A1641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F9EA2C-70B7-4E31-BC51-00FD39B89B5F}" type="pres">
      <dgm:prSet presAssocID="{743BDF61-9D16-4257-B691-14A7FF761619}" presName="centerShape" presStyleLbl="node0" presStyleIdx="0" presStyleCnt="1" custScaleX="122522" custScaleY="107936"/>
      <dgm:spPr/>
      <dgm:t>
        <a:bodyPr/>
        <a:lstStyle/>
        <a:p>
          <a:endParaRPr lang="en-US"/>
        </a:p>
      </dgm:t>
    </dgm:pt>
    <dgm:pt modelId="{15535005-A6F1-43A8-AB63-F05A4519BCF0}" type="pres">
      <dgm:prSet presAssocID="{74AD546D-21CD-4094-9CF2-09E2FF4A140E}" presName="parTrans" presStyleLbl="sibTrans2D1" presStyleIdx="0" presStyleCnt="3"/>
      <dgm:spPr/>
      <dgm:t>
        <a:bodyPr/>
        <a:lstStyle/>
        <a:p>
          <a:endParaRPr lang="en-US"/>
        </a:p>
      </dgm:t>
    </dgm:pt>
    <dgm:pt modelId="{DCC70613-6C0A-49F6-8F82-D13FDFD21A4A}" type="pres">
      <dgm:prSet presAssocID="{74AD546D-21CD-4094-9CF2-09E2FF4A140E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E007B56C-D570-4E21-B130-637CFCABA6E6}" type="pres">
      <dgm:prSet presAssocID="{FAF01694-2918-470D-BEB2-CF362714149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92BD11-4557-4AEE-BBBE-71954B6778A2}" type="pres">
      <dgm:prSet presAssocID="{54EFB16B-9933-4A48-B9A2-31952E9BCD21}" presName="parTrans" presStyleLbl="sibTrans2D1" presStyleIdx="1" presStyleCnt="3"/>
      <dgm:spPr/>
      <dgm:t>
        <a:bodyPr/>
        <a:lstStyle/>
        <a:p>
          <a:endParaRPr lang="en-US"/>
        </a:p>
      </dgm:t>
    </dgm:pt>
    <dgm:pt modelId="{E6F3AB3D-BCC7-4446-BCD6-803CDA9DC9F4}" type="pres">
      <dgm:prSet presAssocID="{54EFB16B-9933-4A48-B9A2-31952E9BCD21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1B7907F0-1357-4EC4-92DC-23DAA686027D}" type="pres">
      <dgm:prSet presAssocID="{B656CEF4-B9DB-4C2A-8FA5-93B7CB72FDA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E90BAF-ECBB-4A1D-B21F-5140768E15D6}" type="pres">
      <dgm:prSet presAssocID="{9165363B-2436-40B4-AA1B-BFF426D81C52}" presName="parTrans" presStyleLbl="sibTrans2D1" presStyleIdx="2" presStyleCnt="3"/>
      <dgm:spPr/>
      <dgm:t>
        <a:bodyPr/>
        <a:lstStyle/>
        <a:p>
          <a:endParaRPr lang="en-US"/>
        </a:p>
      </dgm:t>
    </dgm:pt>
    <dgm:pt modelId="{A7ECDB4C-E4E9-483B-8315-AA09A82EB8D8}" type="pres">
      <dgm:prSet presAssocID="{9165363B-2436-40B4-AA1B-BFF426D81C52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6FB6EC01-B28E-42B6-8822-96B5A6495CB3}" type="pres">
      <dgm:prSet presAssocID="{CB516112-1A96-4E58-98E0-79EC82ABE97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A775F2-B5E5-4A6D-AD15-D5AC1F287868}" srcId="{743BDF61-9D16-4257-B691-14A7FF761619}" destId="{CB516112-1A96-4E58-98E0-79EC82ABE979}" srcOrd="2" destOrd="0" parTransId="{9165363B-2436-40B4-AA1B-BFF426D81C52}" sibTransId="{6A6DB5DE-89EC-49CC-AB84-0267F2F49C1F}"/>
    <dgm:cxn modelId="{C96B83CD-B0BB-4B7F-B42A-FFE8C1C34458}" srcId="{2A1886D4-C96E-42E1-B7F6-BB6A97A1641E}" destId="{743BDF61-9D16-4257-B691-14A7FF761619}" srcOrd="0" destOrd="0" parTransId="{B005A59E-56EB-4B57-A6C2-3AC8264DA690}" sibTransId="{3D031A01-DEF6-4A8D-98B1-2BBB5EEAD14F}"/>
    <dgm:cxn modelId="{C982DD7E-97FD-4B99-B62B-4AE1249F4353}" type="presOf" srcId="{B656CEF4-B9DB-4C2A-8FA5-93B7CB72FDAC}" destId="{1B7907F0-1357-4EC4-92DC-23DAA686027D}" srcOrd="0" destOrd="0" presId="urn:microsoft.com/office/officeart/2005/8/layout/radial5"/>
    <dgm:cxn modelId="{C3F8307A-6394-4060-AB42-8BB807EF4C23}" type="presOf" srcId="{54EFB16B-9933-4A48-B9A2-31952E9BCD21}" destId="{2192BD11-4557-4AEE-BBBE-71954B6778A2}" srcOrd="0" destOrd="0" presId="urn:microsoft.com/office/officeart/2005/8/layout/radial5"/>
    <dgm:cxn modelId="{554E2573-B046-46BD-A551-C4B4163405D9}" type="presOf" srcId="{74AD546D-21CD-4094-9CF2-09E2FF4A140E}" destId="{DCC70613-6C0A-49F6-8F82-D13FDFD21A4A}" srcOrd="1" destOrd="0" presId="urn:microsoft.com/office/officeart/2005/8/layout/radial5"/>
    <dgm:cxn modelId="{11FCA7D6-61C2-40A3-B219-5A862857CBBF}" srcId="{743BDF61-9D16-4257-B691-14A7FF761619}" destId="{FAF01694-2918-470D-BEB2-CF3627141496}" srcOrd="0" destOrd="0" parTransId="{74AD546D-21CD-4094-9CF2-09E2FF4A140E}" sibTransId="{80726B87-186E-4B0F-B4A1-16B6BA280FEA}"/>
    <dgm:cxn modelId="{C7380878-DE08-47C3-960A-6894D7CBED3F}" type="presOf" srcId="{9165363B-2436-40B4-AA1B-BFF426D81C52}" destId="{A7ECDB4C-E4E9-483B-8315-AA09A82EB8D8}" srcOrd="1" destOrd="0" presId="urn:microsoft.com/office/officeart/2005/8/layout/radial5"/>
    <dgm:cxn modelId="{299C61E1-C325-4296-8796-185D283169AC}" type="presOf" srcId="{743BDF61-9D16-4257-B691-14A7FF761619}" destId="{C1F9EA2C-70B7-4E31-BC51-00FD39B89B5F}" srcOrd="0" destOrd="0" presId="urn:microsoft.com/office/officeart/2005/8/layout/radial5"/>
    <dgm:cxn modelId="{A45D8E2F-AEEC-4EF8-B09D-EE3DDA687B90}" type="presOf" srcId="{CB516112-1A96-4E58-98E0-79EC82ABE979}" destId="{6FB6EC01-B28E-42B6-8822-96B5A6495CB3}" srcOrd="0" destOrd="0" presId="urn:microsoft.com/office/officeart/2005/8/layout/radial5"/>
    <dgm:cxn modelId="{76757F1E-770B-4DFA-8385-9145F5A4D290}" type="presOf" srcId="{9165363B-2436-40B4-AA1B-BFF426D81C52}" destId="{67E90BAF-ECBB-4A1D-B21F-5140768E15D6}" srcOrd="0" destOrd="0" presId="urn:microsoft.com/office/officeart/2005/8/layout/radial5"/>
    <dgm:cxn modelId="{69E191AF-64A7-42C8-98EB-91C0E42E2CBD}" type="presOf" srcId="{FAF01694-2918-470D-BEB2-CF3627141496}" destId="{E007B56C-D570-4E21-B130-637CFCABA6E6}" srcOrd="0" destOrd="0" presId="urn:microsoft.com/office/officeart/2005/8/layout/radial5"/>
    <dgm:cxn modelId="{F60E8870-7FC9-4365-9AFC-4AF973797F63}" srcId="{743BDF61-9D16-4257-B691-14A7FF761619}" destId="{B656CEF4-B9DB-4C2A-8FA5-93B7CB72FDAC}" srcOrd="1" destOrd="0" parTransId="{54EFB16B-9933-4A48-B9A2-31952E9BCD21}" sibTransId="{D8246A5A-F86D-4F0F-A5C2-69A197A1AF5E}"/>
    <dgm:cxn modelId="{EAD82AE3-9130-48F6-B4BF-B358FE177765}" type="presOf" srcId="{2A1886D4-C96E-42E1-B7F6-BB6A97A1641E}" destId="{672484E9-5B13-4A11-9034-BEF888B87536}" srcOrd="0" destOrd="0" presId="urn:microsoft.com/office/officeart/2005/8/layout/radial5"/>
    <dgm:cxn modelId="{B0A2EEF2-B028-458C-8D52-2B185C2619C9}" type="presOf" srcId="{74AD546D-21CD-4094-9CF2-09E2FF4A140E}" destId="{15535005-A6F1-43A8-AB63-F05A4519BCF0}" srcOrd="0" destOrd="0" presId="urn:microsoft.com/office/officeart/2005/8/layout/radial5"/>
    <dgm:cxn modelId="{A58D528E-BE3F-43D7-8BB6-67A5D931F2AB}" type="presOf" srcId="{54EFB16B-9933-4A48-B9A2-31952E9BCD21}" destId="{E6F3AB3D-BCC7-4446-BCD6-803CDA9DC9F4}" srcOrd="1" destOrd="0" presId="urn:microsoft.com/office/officeart/2005/8/layout/radial5"/>
    <dgm:cxn modelId="{010C0B5A-9921-4969-A97D-4B822399FE0E}" type="presParOf" srcId="{672484E9-5B13-4A11-9034-BEF888B87536}" destId="{C1F9EA2C-70B7-4E31-BC51-00FD39B89B5F}" srcOrd="0" destOrd="0" presId="urn:microsoft.com/office/officeart/2005/8/layout/radial5"/>
    <dgm:cxn modelId="{9AEE185C-0723-4328-BDA8-100CEED2F91C}" type="presParOf" srcId="{672484E9-5B13-4A11-9034-BEF888B87536}" destId="{15535005-A6F1-43A8-AB63-F05A4519BCF0}" srcOrd="1" destOrd="0" presId="urn:microsoft.com/office/officeart/2005/8/layout/radial5"/>
    <dgm:cxn modelId="{088B4758-53F1-40D5-BEB3-C8188128A2A6}" type="presParOf" srcId="{15535005-A6F1-43A8-AB63-F05A4519BCF0}" destId="{DCC70613-6C0A-49F6-8F82-D13FDFD21A4A}" srcOrd="0" destOrd="0" presId="urn:microsoft.com/office/officeart/2005/8/layout/radial5"/>
    <dgm:cxn modelId="{A9604267-D313-425B-A49E-128123FEAB18}" type="presParOf" srcId="{672484E9-5B13-4A11-9034-BEF888B87536}" destId="{E007B56C-D570-4E21-B130-637CFCABA6E6}" srcOrd="2" destOrd="0" presId="urn:microsoft.com/office/officeart/2005/8/layout/radial5"/>
    <dgm:cxn modelId="{092981DD-75AC-4527-8FFC-C26086BDF40E}" type="presParOf" srcId="{672484E9-5B13-4A11-9034-BEF888B87536}" destId="{2192BD11-4557-4AEE-BBBE-71954B6778A2}" srcOrd="3" destOrd="0" presId="urn:microsoft.com/office/officeart/2005/8/layout/radial5"/>
    <dgm:cxn modelId="{D3083C9D-835F-401E-B927-AF04CC1490B7}" type="presParOf" srcId="{2192BD11-4557-4AEE-BBBE-71954B6778A2}" destId="{E6F3AB3D-BCC7-4446-BCD6-803CDA9DC9F4}" srcOrd="0" destOrd="0" presId="urn:microsoft.com/office/officeart/2005/8/layout/radial5"/>
    <dgm:cxn modelId="{F19BEFC5-4F60-4CAC-AABF-AACB3547BE30}" type="presParOf" srcId="{672484E9-5B13-4A11-9034-BEF888B87536}" destId="{1B7907F0-1357-4EC4-92DC-23DAA686027D}" srcOrd="4" destOrd="0" presId="urn:microsoft.com/office/officeart/2005/8/layout/radial5"/>
    <dgm:cxn modelId="{2EBF1008-4B02-4A97-BF3C-D6F1116829E1}" type="presParOf" srcId="{672484E9-5B13-4A11-9034-BEF888B87536}" destId="{67E90BAF-ECBB-4A1D-B21F-5140768E15D6}" srcOrd="5" destOrd="0" presId="urn:microsoft.com/office/officeart/2005/8/layout/radial5"/>
    <dgm:cxn modelId="{E6358DF4-F875-4798-A276-B8AA8758EF31}" type="presParOf" srcId="{67E90BAF-ECBB-4A1D-B21F-5140768E15D6}" destId="{A7ECDB4C-E4E9-483B-8315-AA09A82EB8D8}" srcOrd="0" destOrd="0" presId="urn:microsoft.com/office/officeart/2005/8/layout/radial5"/>
    <dgm:cxn modelId="{23AD4AAE-532F-498E-A83F-BFE52320545B}" type="presParOf" srcId="{672484E9-5B13-4A11-9034-BEF888B87536}" destId="{6FB6EC01-B28E-42B6-8822-96B5A6495CB3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AACC52-9B1C-406A-AB95-95F1F4BB5AA5}" type="doc">
      <dgm:prSet loTypeId="urn:microsoft.com/office/officeart/2005/8/layout/radial5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78956E2C-0359-4607-A2B9-B28686D90096}">
      <dgm:prSet phldrT="[Text]" custT="1"/>
      <dgm:spPr/>
      <dgm:t>
        <a:bodyPr/>
        <a:lstStyle/>
        <a:p>
          <a:pPr rtl="0"/>
          <a:r>
            <a:rPr kumimoji="0" lang="bn-BD" sz="2400" b="1" i="0" u="none" strike="noStrike" cap="all" spc="0" normalizeH="0" baseline="0" noProof="0" dirty="0">
              <a:ln/>
              <a:solidFill>
                <a:srgbClr val="CC00FF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rPr>
            <a:t>ভার্টিব্রাটা</a:t>
          </a:r>
          <a:endParaRPr lang="en-US" sz="2400" b="1" dirty="0">
            <a:solidFill>
              <a:srgbClr val="CC00FF"/>
            </a:solidFill>
          </a:endParaRPr>
        </a:p>
      </dgm:t>
    </dgm:pt>
    <dgm:pt modelId="{70FA382B-8C55-4D3C-B27E-2F8360B91A05}" type="parTrans" cxnId="{303F8E09-CB1B-4D86-A3F6-FAA0EADDC977}">
      <dgm:prSet/>
      <dgm:spPr/>
      <dgm:t>
        <a:bodyPr/>
        <a:lstStyle/>
        <a:p>
          <a:endParaRPr lang="en-US"/>
        </a:p>
      </dgm:t>
    </dgm:pt>
    <dgm:pt modelId="{ED0847EF-F022-47FF-9AEA-4A78707324EF}" type="sibTrans" cxnId="{303F8E09-CB1B-4D86-A3F6-FAA0EADDC977}">
      <dgm:prSet/>
      <dgm:spPr/>
      <dgm:t>
        <a:bodyPr/>
        <a:lstStyle/>
        <a:p>
          <a:endParaRPr lang="en-US"/>
        </a:p>
      </dgm:t>
    </dgm:pt>
    <dgm:pt modelId="{294DA2C0-C4B7-4634-B466-1FED224730A3}">
      <dgm:prSet phldrT="[Text]" custT="1"/>
      <dgm:spPr/>
      <dgm:t>
        <a:bodyPr/>
        <a:lstStyle/>
        <a:p>
          <a:r>
            <a:rPr lang="bn-BD" sz="1800" b="1" dirty="0">
              <a:latin typeface="NikoshBAN" pitchFamily="2" charset="0"/>
              <a:cs typeface="NikoshBAN" pitchFamily="2" charset="0"/>
            </a:rPr>
            <a:t>সাইক্লোস্টোমাটা</a:t>
          </a:r>
          <a:endParaRPr lang="en-US" sz="1800" b="1" dirty="0"/>
        </a:p>
      </dgm:t>
    </dgm:pt>
    <dgm:pt modelId="{A095B794-148C-458B-B747-419B0A36B9A3}" type="parTrans" cxnId="{27860CEB-422F-4424-BC44-87C6485E31CF}">
      <dgm:prSet/>
      <dgm:spPr/>
      <dgm:t>
        <a:bodyPr/>
        <a:lstStyle/>
        <a:p>
          <a:endParaRPr lang="en-US"/>
        </a:p>
      </dgm:t>
    </dgm:pt>
    <dgm:pt modelId="{62378602-860A-4CE0-99F8-634F7598C34A}" type="sibTrans" cxnId="{27860CEB-422F-4424-BC44-87C6485E31CF}">
      <dgm:prSet/>
      <dgm:spPr/>
      <dgm:t>
        <a:bodyPr/>
        <a:lstStyle/>
        <a:p>
          <a:endParaRPr lang="en-US"/>
        </a:p>
      </dgm:t>
    </dgm:pt>
    <dgm:pt modelId="{78F23311-67FE-44E7-807D-15FC0C001C44}">
      <dgm:prSet phldrT="[Text]" custT="1"/>
      <dgm:spPr/>
      <dgm:t>
        <a:bodyPr/>
        <a:lstStyle/>
        <a:p>
          <a:r>
            <a:rPr lang="bn-BD" sz="1800" b="1" dirty="0">
              <a:latin typeface="NikoshBAN" pitchFamily="2" charset="0"/>
              <a:cs typeface="NikoshBAN" pitchFamily="2" charset="0"/>
            </a:rPr>
            <a:t>কনড্রিকথিস</a:t>
          </a:r>
          <a:endParaRPr lang="en-US" sz="1800" b="1" dirty="0"/>
        </a:p>
      </dgm:t>
    </dgm:pt>
    <dgm:pt modelId="{A208AD52-22EF-45CD-8113-BDF8D31E9DA3}" type="parTrans" cxnId="{6594E0A5-9B39-4838-89E6-BBAFAFB89B1F}">
      <dgm:prSet/>
      <dgm:spPr/>
      <dgm:t>
        <a:bodyPr/>
        <a:lstStyle/>
        <a:p>
          <a:endParaRPr lang="en-US"/>
        </a:p>
      </dgm:t>
    </dgm:pt>
    <dgm:pt modelId="{A8DA2B54-70DA-4AC5-B5E5-4CFC25DE084B}" type="sibTrans" cxnId="{6594E0A5-9B39-4838-89E6-BBAFAFB89B1F}">
      <dgm:prSet/>
      <dgm:spPr/>
      <dgm:t>
        <a:bodyPr/>
        <a:lstStyle/>
        <a:p>
          <a:endParaRPr lang="en-US"/>
        </a:p>
      </dgm:t>
    </dgm:pt>
    <dgm:pt modelId="{873C724E-0DB1-4323-8BA2-22D7954CEFBA}">
      <dgm:prSet phldrT="[Text]" custT="1"/>
      <dgm:spPr/>
      <dgm:t>
        <a:bodyPr/>
        <a:lstStyle/>
        <a:p>
          <a:r>
            <a:rPr lang="bn-BD" sz="1800" b="1" u="sng" dirty="0">
              <a:latin typeface="NikoshBAN" pitchFamily="2" charset="0"/>
              <a:cs typeface="NikoshBAN" pitchFamily="2" charset="0"/>
            </a:rPr>
            <a:t>অসটিকথিস</a:t>
          </a:r>
          <a:endParaRPr lang="en-US" sz="1800" b="1" dirty="0"/>
        </a:p>
      </dgm:t>
    </dgm:pt>
    <dgm:pt modelId="{CCBD666A-5207-4747-92C8-BBF5C9752969}" type="parTrans" cxnId="{7EF430BD-D2FB-4D87-9FF5-50D5D8F516C6}">
      <dgm:prSet/>
      <dgm:spPr/>
      <dgm:t>
        <a:bodyPr/>
        <a:lstStyle/>
        <a:p>
          <a:endParaRPr lang="en-US"/>
        </a:p>
      </dgm:t>
    </dgm:pt>
    <dgm:pt modelId="{86417414-8F7C-4344-8322-EA3211E9019D}" type="sibTrans" cxnId="{7EF430BD-D2FB-4D87-9FF5-50D5D8F516C6}">
      <dgm:prSet/>
      <dgm:spPr/>
      <dgm:t>
        <a:bodyPr/>
        <a:lstStyle/>
        <a:p>
          <a:endParaRPr lang="en-US"/>
        </a:p>
      </dgm:t>
    </dgm:pt>
    <dgm:pt modelId="{734094E8-79F3-4D7E-A018-894194291362}">
      <dgm:prSet custT="1"/>
      <dgm:spPr/>
      <dgm:t>
        <a:bodyPr/>
        <a:lstStyle/>
        <a:p>
          <a:r>
            <a:rPr lang="bn-BD" sz="1800" b="1" u="sng" dirty="0">
              <a:latin typeface="NikoshBAN" pitchFamily="2" charset="0"/>
              <a:cs typeface="NikoshBAN" pitchFamily="2" charset="0"/>
            </a:rPr>
            <a:t>এম্ফিবিয়া</a:t>
          </a:r>
          <a:endParaRPr lang="en-US" sz="1800" b="1" dirty="0"/>
        </a:p>
      </dgm:t>
    </dgm:pt>
    <dgm:pt modelId="{638CD0B9-C4AC-40BD-8EB1-85CBE479C390}" type="parTrans" cxnId="{FA97B288-A515-485D-9764-3C41A3D29120}">
      <dgm:prSet/>
      <dgm:spPr/>
      <dgm:t>
        <a:bodyPr/>
        <a:lstStyle/>
        <a:p>
          <a:endParaRPr lang="en-US"/>
        </a:p>
      </dgm:t>
    </dgm:pt>
    <dgm:pt modelId="{4D759733-68E3-49AA-8520-D9012C0225E5}" type="sibTrans" cxnId="{FA97B288-A515-485D-9764-3C41A3D29120}">
      <dgm:prSet/>
      <dgm:spPr/>
      <dgm:t>
        <a:bodyPr/>
        <a:lstStyle/>
        <a:p>
          <a:endParaRPr lang="en-US"/>
        </a:p>
      </dgm:t>
    </dgm:pt>
    <dgm:pt modelId="{BA8CCC0B-E99E-4E30-9918-DECBE7DABC4C}">
      <dgm:prSet custT="1"/>
      <dgm:spPr/>
      <dgm:t>
        <a:bodyPr/>
        <a:lstStyle/>
        <a:p>
          <a:r>
            <a:rPr lang="bn-BD" sz="1800" b="1" u="sng" dirty="0">
              <a:latin typeface="NikoshBAN" pitchFamily="2" charset="0"/>
              <a:cs typeface="NikoshBAN" pitchFamily="2" charset="0"/>
            </a:rPr>
            <a:t>ম্যামালিয়া</a:t>
          </a:r>
          <a:endParaRPr lang="en-US" sz="1800" b="1" dirty="0"/>
        </a:p>
      </dgm:t>
    </dgm:pt>
    <dgm:pt modelId="{E41D72D2-F574-4D6F-A36E-620767EF760C}" type="parTrans" cxnId="{D8E3FDB1-179F-401F-988F-4D8CDA948617}">
      <dgm:prSet/>
      <dgm:spPr/>
      <dgm:t>
        <a:bodyPr/>
        <a:lstStyle/>
        <a:p>
          <a:endParaRPr lang="en-US"/>
        </a:p>
      </dgm:t>
    </dgm:pt>
    <dgm:pt modelId="{B1BEAA3B-F2EB-4B6D-80AA-EC57E862F8F7}" type="sibTrans" cxnId="{D8E3FDB1-179F-401F-988F-4D8CDA948617}">
      <dgm:prSet/>
      <dgm:spPr/>
      <dgm:t>
        <a:bodyPr/>
        <a:lstStyle/>
        <a:p>
          <a:endParaRPr lang="en-US"/>
        </a:p>
      </dgm:t>
    </dgm:pt>
    <dgm:pt modelId="{6EA02E27-C150-4303-A95A-A2C89940BA6C}">
      <dgm:prSet custT="1"/>
      <dgm:spPr/>
      <dgm:t>
        <a:bodyPr/>
        <a:lstStyle/>
        <a:p>
          <a:r>
            <a:rPr lang="bn-BD" sz="1800" b="1" u="sng" dirty="0">
              <a:latin typeface="NikoshBAN" pitchFamily="2" charset="0"/>
              <a:cs typeface="NikoshBAN" pitchFamily="2" charset="0"/>
            </a:rPr>
            <a:t>এভিস</a:t>
          </a:r>
          <a:endParaRPr lang="en-US" sz="1800" b="1" dirty="0"/>
        </a:p>
      </dgm:t>
    </dgm:pt>
    <dgm:pt modelId="{E135628D-8AC4-410F-B1D1-A4F6DAA931C4}" type="parTrans" cxnId="{F06187B3-47B4-4683-9040-46ACE7202E6F}">
      <dgm:prSet/>
      <dgm:spPr/>
      <dgm:t>
        <a:bodyPr/>
        <a:lstStyle/>
        <a:p>
          <a:endParaRPr lang="en-US"/>
        </a:p>
      </dgm:t>
    </dgm:pt>
    <dgm:pt modelId="{BC4F6F3E-768A-4DD3-BCCA-127DC8653552}" type="sibTrans" cxnId="{F06187B3-47B4-4683-9040-46ACE7202E6F}">
      <dgm:prSet/>
      <dgm:spPr/>
      <dgm:t>
        <a:bodyPr/>
        <a:lstStyle/>
        <a:p>
          <a:endParaRPr lang="en-US"/>
        </a:p>
      </dgm:t>
    </dgm:pt>
    <dgm:pt modelId="{7BEE494F-C6DA-465C-B68A-D71C72A7E305}">
      <dgm:prSet custT="1"/>
      <dgm:spPr/>
      <dgm:t>
        <a:bodyPr/>
        <a:lstStyle/>
        <a:p>
          <a:r>
            <a:rPr lang="bn-BD" sz="1800" b="1" u="sng" dirty="0">
              <a:latin typeface="NikoshBAN" pitchFamily="2" charset="0"/>
              <a:cs typeface="NikoshBAN" pitchFamily="2" charset="0"/>
            </a:rPr>
            <a:t>রেপ্টিলিয়া</a:t>
          </a:r>
          <a:endParaRPr lang="en-US" sz="1800" b="1" dirty="0"/>
        </a:p>
      </dgm:t>
    </dgm:pt>
    <dgm:pt modelId="{2E08663A-C130-4375-ACAD-819E14A064FC}" type="parTrans" cxnId="{6D899198-DD16-4BBD-A863-B33579EB4884}">
      <dgm:prSet/>
      <dgm:spPr/>
      <dgm:t>
        <a:bodyPr/>
        <a:lstStyle/>
        <a:p>
          <a:endParaRPr lang="en-US"/>
        </a:p>
      </dgm:t>
    </dgm:pt>
    <dgm:pt modelId="{A206AA73-CD6A-4AAD-955D-2C2002D28E9A}" type="sibTrans" cxnId="{6D899198-DD16-4BBD-A863-B33579EB4884}">
      <dgm:prSet/>
      <dgm:spPr/>
      <dgm:t>
        <a:bodyPr/>
        <a:lstStyle/>
        <a:p>
          <a:endParaRPr lang="en-US"/>
        </a:p>
      </dgm:t>
    </dgm:pt>
    <dgm:pt modelId="{70ED8544-5544-4743-BC74-C87C21BC4F33}" type="pres">
      <dgm:prSet presAssocID="{EEAACC52-9B1C-406A-AB95-95F1F4BB5AA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40E3F8-91A9-44E6-A074-503B4336F6E3}" type="pres">
      <dgm:prSet presAssocID="{78956E2C-0359-4607-A2B9-B28686D90096}" presName="centerShape" presStyleLbl="node0" presStyleIdx="0" presStyleCnt="1"/>
      <dgm:spPr/>
      <dgm:t>
        <a:bodyPr/>
        <a:lstStyle/>
        <a:p>
          <a:endParaRPr lang="en-US"/>
        </a:p>
      </dgm:t>
    </dgm:pt>
    <dgm:pt modelId="{EEC456F1-6220-47E9-A682-9AB6526F2CCC}" type="pres">
      <dgm:prSet presAssocID="{A095B794-148C-458B-B747-419B0A36B9A3}" presName="parTrans" presStyleLbl="sibTrans2D1" presStyleIdx="0" presStyleCnt="7"/>
      <dgm:spPr/>
      <dgm:t>
        <a:bodyPr/>
        <a:lstStyle/>
        <a:p>
          <a:endParaRPr lang="en-US"/>
        </a:p>
      </dgm:t>
    </dgm:pt>
    <dgm:pt modelId="{D564808C-BCDD-4BE6-A2D7-48835D410696}" type="pres">
      <dgm:prSet presAssocID="{A095B794-148C-458B-B747-419B0A36B9A3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BD93F1A5-9BD0-4C61-B2E0-F6200A24F324}" type="pres">
      <dgm:prSet presAssocID="{294DA2C0-C4B7-4634-B466-1FED224730A3}" presName="node" presStyleLbl="node1" presStyleIdx="0" presStyleCnt="7" custRadScaleRad="100124" custRadScaleInc="-34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B76F5C-A8F7-4EC7-8CF9-6701FB7015CD}" type="pres">
      <dgm:prSet presAssocID="{A208AD52-22EF-45CD-8113-BDF8D31E9DA3}" presName="parTrans" presStyleLbl="sibTrans2D1" presStyleIdx="1" presStyleCnt="7"/>
      <dgm:spPr/>
      <dgm:t>
        <a:bodyPr/>
        <a:lstStyle/>
        <a:p>
          <a:endParaRPr lang="en-US"/>
        </a:p>
      </dgm:t>
    </dgm:pt>
    <dgm:pt modelId="{007F5B70-EC4E-4EAE-92B3-5D3066733AC2}" type="pres">
      <dgm:prSet presAssocID="{A208AD52-22EF-45CD-8113-BDF8D31E9DA3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8EB00DC0-5AFD-49B4-8E99-13980E3606BA}" type="pres">
      <dgm:prSet presAssocID="{78F23311-67FE-44E7-807D-15FC0C001C44}" presName="node" presStyleLbl="node1" presStyleIdx="1" presStyleCnt="7" custRadScaleRad="91634" custRadScaleInc="1726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5EAC5A-EC68-4BA8-B362-11774458F889}" type="pres">
      <dgm:prSet presAssocID="{CCBD666A-5207-4747-92C8-BBF5C9752969}" presName="parTrans" presStyleLbl="sibTrans2D1" presStyleIdx="2" presStyleCnt="7"/>
      <dgm:spPr/>
      <dgm:t>
        <a:bodyPr/>
        <a:lstStyle/>
        <a:p>
          <a:endParaRPr lang="en-US"/>
        </a:p>
      </dgm:t>
    </dgm:pt>
    <dgm:pt modelId="{CDBBC10B-4273-4F7D-B3A7-B8DA5F432C42}" type="pres">
      <dgm:prSet presAssocID="{CCBD666A-5207-4747-92C8-BBF5C9752969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E231C935-42AE-4942-88BC-9F1ED3057154}" type="pres">
      <dgm:prSet presAssocID="{873C724E-0DB1-4323-8BA2-22D7954CEFBA}" presName="node" presStyleLbl="node1" presStyleIdx="2" presStyleCnt="7" custRadScaleRad="109011" custRadScaleInc="-1989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115445-3926-401E-AC18-7437C25FEA8E}" type="pres">
      <dgm:prSet presAssocID="{638CD0B9-C4AC-40BD-8EB1-85CBE479C390}" presName="parTrans" presStyleLbl="sibTrans2D1" presStyleIdx="3" presStyleCnt="7"/>
      <dgm:spPr/>
      <dgm:t>
        <a:bodyPr/>
        <a:lstStyle/>
        <a:p>
          <a:endParaRPr lang="en-US"/>
        </a:p>
      </dgm:t>
    </dgm:pt>
    <dgm:pt modelId="{9D885EC8-0967-4B57-A5A7-7BC02AC51ABC}" type="pres">
      <dgm:prSet presAssocID="{638CD0B9-C4AC-40BD-8EB1-85CBE479C390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37BF0382-2878-41AE-863B-6482C1717A41}" type="pres">
      <dgm:prSet presAssocID="{734094E8-79F3-4D7E-A018-894194291362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9FB3DB-6F5E-49CF-9564-D04906E98543}" type="pres">
      <dgm:prSet presAssocID="{2E08663A-C130-4375-ACAD-819E14A064FC}" presName="parTrans" presStyleLbl="sibTrans2D1" presStyleIdx="4" presStyleCnt="7"/>
      <dgm:spPr/>
      <dgm:t>
        <a:bodyPr/>
        <a:lstStyle/>
        <a:p>
          <a:endParaRPr lang="en-US"/>
        </a:p>
      </dgm:t>
    </dgm:pt>
    <dgm:pt modelId="{F7BF618D-5951-4AF7-9423-DB81C7338785}" type="pres">
      <dgm:prSet presAssocID="{2E08663A-C130-4375-ACAD-819E14A064FC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946EEB87-8629-4BE2-837E-8E7280053AC2}" type="pres">
      <dgm:prSet presAssocID="{7BEE494F-C6DA-465C-B68A-D71C72A7E305}" presName="node" presStyleLbl="node1" presStyleIdx="4" presStyleCnt="7" custRadScaleRad="100785" custRadScaleInc="29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0EF8D0-5762-4CF7-B8AF-95AB9BBE4242}" type="pres">
      <dgm:prSet presAssocID="{E135628D-8AC4-410F-B1D1-A4F6DAA931C4}" presName="parTrans" presStyleLbl="sibTrans2D1" presStyleIdx="5" presStyleCnt="7"/>
      <dgm:spPr/>
      <dgm:t>
        <a:bodyPr/>
        <a:lstStyle/>
        <a:p>
          <a:endParaRPr lang="en-US"/>
        </a:p>
      </dgm:t>
    </dgm:pt>
    <dgm:pt modelId="{EE8ADE65-B525-455B-918F-0C2FDC5E76A4}" type="pres">
      <dgm:prSet presAssocID="{E135628D-8AC4-410F-B1D1-A4F6DAA931C4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EB079B7E-A3A6-456C-BCF7-313C3DF9AAD9}" type="pres">
      <dgm:prSet presAssocID="{6EA02E27-C150-4303-A95A-A2C89940BA6C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AFA20C-11C2-4C00-B704-1614214621E8}" type="pres">
      <dgm:prSet presAssocID="{E41D72D2-F574-4D6F-A36E-620767EF760C}" presName="parTrans" presStyleLbl="sibTrans2D1" presStyleIdx="6" presStyleCnt="7"/>
      <dgm:spPr/>
      <dgm:t>
        <a:bodyPr/>
        <a:lstStyle/>
        <a:p>
          <a:endParaRPr lang="en-US"/>
        </a:p>
      </dgm:t>
    </dgm:pt>
    <dgm:pt modelId="{EC2C9063-2531-48A0-8D80-77AF14BAEB07}" type="pres">
      <dgm:prSet presAssocID="{E41D72D2-F574-4D6F-A36E-620767EF760C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BCA28CC1-987B-4AFF-8834-E5AA7AADFAE0}" type="pres">
      <dgm:prSet presAssocID="{BA8CCC0B-E99E-4E30-9918-DECBE7DABC4C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3F8E09-CB1B-4D86-A3F6-FAA0EADDC977}" srcId="{EEAACC52-9B1C-406A-AB95-95F1F4BB5AA5}" destId="{78956E2C-0359-4607-A2B9-B28686D90096}" srcOrd="0" destOrd="0" parTransId="{70FA382B-8C55-4D3C-B27E-2F8360B91A05}" sibTransId="{ED0847EF-F022-47FF-9AEA-4A78707324EF}"/>
    <dgm:cxn modelId="{27860CEB-422F-4424-BC44-87C6485E31CF}" srcId="{78956E2C-0359-4607-A2B9-B28686D90096}" destId="{294DA2C0-C4B7-4634-B466-1FED224730A3}" srcOrd="0" destOrd="0" parTransId="{A095B794-148C-458B-B747-419B0A36B9A3}" sibTransId="{62378602-860A-4CE0-99F8-634F7598C34A}"/>
    <dgm:cxn modelId="{7151F285-419F-4AE9-A4A8-C28D01F8C55D}" type="presOf" srcId="{6EA02E27-C150-4303-A95A-A2C89940BA6C}" destId="{EB079B7E-A3A6-456C-BCF7-313C3DF9AAD9}" srcOrd="0" destOrd="0" presId="urn:microsoft.com/office/officeart/2005/8/layout/radial5"/>
    <dgm:cxn modelId="{9580C111-7F8E-40C2-9863-3103CC607134}" type="presOf" srcId="{638CD0B9-C4AC-40BD-8EB1-85CBE479C390}" destId="{83115445-3926-401E-AC18-7437C25FEA8E}" srcOrd="0" destOrd="0" presId="urn:microsoft.com/office/officeart/2005/8/layout/radial5"/>
    <dgm:cxn modelId="{0222175B-7597-4AFA-8E92-CA6643DC904D}" type="presOf" srcId="{A208AD52-22EF-45CD-8113-BDF8D31E9DA3}" destId="{007F5B70-EC4E-4EAE-92B3-5D3066733AC2}" srcOrd="1" destOrd="0" presId="urn:microsoft.com/office/officeart/2005/8/layout/radial5"/>
    <dgm:cxn modelId="{FA97B288-A515-485D-9764-3C41A3D29120}" srcId="{78956E2C-0359-4607-A2B9-B28686D90096}" destId="{734094E8-79F3-4D7E-A018-894194291362}" srcOrd="3" destOrd="0" parTransId="{638CD0B9-C4AC-40BD-8EB1-85CBE479C390}" sibTransId="{4D759733-68E3-49AA-8520-D9012C0225E5}"/>
    <dgm:cxn modelId="{3669E73F-1842-4B57-A54A-5528D3A9C841}" type="presOf" srcId="{A095B794-148C-458B-B747-419B0A36B9A3}" destId="{EEC456F1-6220-47E9-A682-9AB6526F2CCC}" srcOrd="0" destOrd="0" presId="urn:microsoft.com/office/officeart/2005/8/layout/radial5"/>
    <dgm:cxn modelId="{F658F633-693A-4713-8826-BAEE32A7BBDA}" type="presOf" srcId="{A208AD52-22EF-45CD-8113-BDF8D31E9DA3}" destId="{DCB76F5C-A8F7-4EC7-8CF9-6701FB7015CD}" srcOrd="0" destOrd="0" presId="urn:microsoft.com/office/officeart/2005/8/layout/radial5"/>
    <dgm:cxn modelId="{FC51D5DC-398F-41B7-866E-9EC8C67B14AD}" type="presOf" srcId="{EEAACC52-9B1C-406A-AB95-95F1F4BB5AA5}" destId="{70ED8544-5544-4743-BC74-C87C21BC4F33}" srcOrd="0" destOrd="0" presId="urn:microsoft.com/office/officeart/2005/8/layout/radial5"/>
    <dgm:cxn modelId="{A7F05372-EE53-48B6-86F2-D118B0E4825E}" type="presOf" srcId="{E135628D-8AC4-410F-B1D1-A4F6DAA931C4}" destId="{EE8ADE65-B525-455B-918F-0C2FDC5E76A4}" srcOrd="1" destOrd="0" presId="urn:microsoft.com/office/officeart/2005/8/layout/radial5"/>
    <dgm:cxn modelId="{0DB40C8A-D2AE-4689-8CD8-0841B7B0F0F2}" type="presOf" srcId="{7BEE494F-C6DA-465C-B68A-D71C72A7E305}" destId="{946EEB87-8629-4BE2-837E-8E7280053AC2}" srcOrd="0" destOrd="0" presId="urn:microsoft.com/office/officeart/2005/8/layout/radial5"/>
    <dgm:cxn modelId="{F06187B3-47B4-4683-9040-46ACE7202E6F}" srcId="{78956E2C-0359-4607-A2B9-B28686D90096}" destId="{6EA02E27-C150-4303-A95A-A2C89940BA6C}" srcOrd="5" destOrd="0" parTransId="{E135628D-8AC4-410F-B1D1-A4F6DAA931C4}" sibTransId="{BC4F6F3E-768A-4DD3-BCCA-127DC8653552}"/>
    <dgm:cxn modelId="{0C2B58FB-23FB-482E-B284-35FBF2B5B377}" type="presOf" srcId="{2E08663A-C130-4375-ACAD-819E14A064FC}" destId="{959FB3DB-6F5E-49CF-9564-D04906E98543}" srcOrd="0" destOrd="0" presId="urn:microsoft.com/office/officeart/2005/8/layout/radial5"/>
    <dgm:cxn modelId="{8B420C84-0D04-4CB7-AA63-1DB70382F226}" type="presOf" srcId="{873C724E-0DB1-4323-8BA2-22D7954CEFBA}" destId="{E231C935-42AE-4942-88BC-9F1ED3057154}" srcOrd="0" destOrd="0" presId="urn:microsoft.com/office/officeart/2005/8/layout/radial5"/>
    <dgm:cxn modelId="{DB8D25E4-A25D-4CF4-B6FA-2F5EB1C9C1A3}" type="presOf" srcId="{294DA2C0-C4B7-4634-B466-1FED224730A3}" destId="{BD93F1A5-9BD0-4C61-B2E0-F6200A24F324}" srcOrd="0" destOrd="0" presId="urn:microsoft.com/office/officeart/2005/8/layout/radial5"/>
    <dgm:cxn modelId="{A6663879-633A-45F8-B976-B4AAFCC90FDB}" type="presOf" srcId="{78956E2C-0359-4607-A2B9-B28686D90096}" destId="{8740E3F8-91A9-44E6-A074-503B4336F6E3}" srcOrd="0" destOrd="0" presId="urn:microsoft.com/office/officeart/2005/8/layout/radial5"/>
    <dgm:cxn modelId="{00EAA45F-05CF-4AA8-80B3-7CDD8394F982}" type="presOf" srcId="{CCBD666A-5207-4747-92C8-BBF5C9752969}" destId="{D75EAC5A-EC68-4BA8-B362-11774458F889}" srcOrd="0" destOrd="0" presId="urn:microsoft.com/office/officeart/2005/8/layout/radial5"/>
    <dgm:cxn modelId="{10235FF8-2C86-4C6E-A755-F4377C551127}" type="presOf" srcId="{78F23311-67FE-44E7-807D-15FC0C001C44}" destId="{8EB00DC0-5AFD-49B4-8E99-13980E3606BA}" srcOrd="0" destOrd="0" presId="urn:microsoft.com/office/officeart/2005/8/layout/radial5"/>
    <dgm:cxn modelId="{EBAC16DE-ECF1-4C8B-AF9B-16A0426E84E5}" type="presOf" srcId="{BA8CCC0B-E99E-4E30-9918-DECBE7DABC4C}" destId="{BCA28CC1-987B-4AFF-8834-E5AA7AADFAE0}" srcOrd="0" destOrd="0" presId="urn:microsoft.com/office/officeart/2005/8/layout/radial5"/>
    <dgm:cxn modelId="{9039BD9E-0E2C-4105-A759-DBC621362ABB}" type="presOf" srcId="{A095B794-148C-458B-B747-419B0A36B9A3}" destId="{D564808C-BCDD-4BE6-A2D7-48835D410696}" srcOrd="1" destOrd="0" presId="urn:microsoft.com/office/officeart/2005/8/layout/radial5"/>
    <dgm:cxn modelId="{6594E0A5-9B39-4838-89E6-BBAFAFB89B1F}" srcId="{78956E2C-0359-4607-A2B9-B28686D90096}" destId="{78F23311-67FE-44E7-807D-15FC0C001C44}" srcOrd="1" destOrd="0" parTransId="{A208AD52-22EF-45CD-8113-BDF8D31E9DA3}" sibTransId="{A8DA2B54-70DA-4AC5-B5E5-4CFC25DE084B}"/>
    <dgm:cxn modelId="{D8E3FDB1-179F-401F-988F-4D8CDA948617}" srcId="{78956E2C-0359-4607-A2B9-B28686D90096}" destId="{BA8CCC0B-E99E-4E30-9918-DECBE7DABC4C}" srcOrd="6" destOrd="0" parTransId="{E41D72D2-F574-4D6F-A36E-620767EF760C}" sibTransId="{B1BEAA3B-F2EB-4B6D-80AA-EC57E862F8F7}"/>
    <dgm:cxn modelId="{6F83EF3A-E744-4A46-BA17-4E73D0475293}" type="presOf" srcId="{E41D72D2-F574-4D6F-A36E-620767EF760C}" destId="{EC2C9063-2531-48A0-8D80-77AF14BAEB07}" srcOrd="1" destOrd="0" presId="urn:microsoft.com/office/officeart/2005/8/layout/radial5"/>
    <dgm:cxn modelId="{95F04A4E-76EA-41EA-923F-A5E48AC06DCE}" type="presOf" srcId="{638CD0B9-C4AC-40BD-8EB1-85CBE479C390}" destId="{9D885EC8-0967-4B57-A5A7-7BC02AC51ABC}" srcOrd="1" destOrd="0" presId="urn:microsoft.com/office/officeart/2005/8/layout/radial5"/>
    <dgm:cxn modelId="{6D899198-DD16-4BBD-A863-B33579EB4884}" srcId="{78956E2C-0359-4607-A2B9-B28686D90096}" destId="{7BEE494F-C6DA-465C-B68A-D71C72A7E305}" srcOrd="4" destOrd="0" parTransId="{2E08663A-C130-4375-ACAD-819E14A064FC}" sibTransId="{A206AA73-CD6A-4AAD-955D-2C2002D28E9A}"/>
    <dgm:cxn modelId="{F593FF8E-68E5-497E-B967-E4C9838F1340}" type="presOf" srcId="{E135628D-8AC4-410F-B1D1-A4F6DAA931C4}" destId="{C90EF8D0-5762-4CF7-B8AF-95AB9BBE4242}" srcOrd="0" destOrd="0" presId="urn:microsoft.com/office/officeart/2005/8/layout/radial5"/>
    <dgm:cxn modelId="{A9355C39-75CA-40F9-B745-8EA4997C0EF3}" type="presOf" srcId="{CCBD666A-5207-4747-92C8-BBF5C9752969}" destId="{CDBBC10B-4273-4F7D-B3A7-B8DA5F432C42}" srcOrd="1" destOrd="0" presId="urn:microsoft.com/office/officeart/2005/8/layout/radial5"/>
    <dgm:cxn modelId="{5744E93B-B39D-4566-A16C-33DCC9FAC61E}" type="presOf" srcId="{E41D72D2-F574-4D6F-A36E-620767EF760C}" destId="{DFAFA20C-11C2-4C00-B704-1614214621E8}" srcOrd="0" destOrd="0" presId="urn:microsoft.com/office/officeart/2005/8/layout/radial5"/>
    <dgm:cxn modelId="{47FA9550-61DF-4F22-B6EE-11950AF3174C}" type="presOf" srcId="{2E08663A-C130-4375-ACAD-819E14A064FC}" destId="{F7BF618D-5951-4AF7-9423-DB81C7338785}" srcOrd="1" destOrd="0" presId="urn:microsoft.com/office/officeart/2005/8/layout/radial5"/>
    <dgm:cxn modelId="{B3BB1D14-B8A9-45F3-8ECE-A3604154988B}" type="presOf" srcId="{734094E8-79F3-4D7E-A018-894194291362}" destId="{37BF0382-2878-41AE-863B-6482C1717A41}" srcOrd="0" destOrd="0" presId="urn:microsoft.com/office/officeart/2005/8/layout/radial5"/>
    <dgm:cxn modelId="{7EF430BD-D2FB-4D87-9FF5-50D5D8F516C6}" srcId="{78956E2C-0359-4607-A2B9-B28686D90096}" destId="{873C724E-0DB1-4323-8BA2-22D7954CEFBA}" srcOrd="2" destOrd="0" parTransId="{CCBD666A-5207-4747-92C8-BBF5C9752969}" sibTransId="{86417414-8F7C-4344-8322-EA3211E9019D}"/>
    <dgm:cxn modelId="{F68D97D2-DAC6-48DA-A3F7-8906808D4388}" type="presParOf" srcId="{70ED8544-5544-4743-BC74-C87C21BC4F33}" destId="{8740E3F8-91A9-44E6-A074-503B4336F6E3}" srcOrd="0" destOrd="0" presId="urn:microsoft.com/office/officeart/2005/8/layout/radial5"/>
    <dgm:cxn modelId="{C8494B46-3F54-47E4-B9B8-5B11E3DF4837}" type="presParOf" srcId="{70ED8544-5544-4743-BC74-C87C21BC4F33}" destId="{EEC456F1-6220-47E9-A682-9AB6526F2CCC}" srcOrd="1" destOrd="0" presId="urn:microsoft.com/office/officeart/2005/8/layout/radial5"/>
    <dgm:cxn modelId="{39442F06-0DF9-4BC3-A3D5-3428F359E89C}" type="presParOf" srcId="{EEC456F1-6220-47E9-A682-9AB6526F2CCC}" destId="{D564808C-BCDD-4BE6-A2D7-48835D410696}" srcOrd="0" destOrd="0" presId="urn:microsoft.com/office/officeart/2005/8/layout/radial5"/>
    <dgm:cxn modelId="{609D1F48-3C8F-4A97-8BCA-ED239B50809C}" type="presParOf" srcId="{70ED8544-5544-4743-BC74-C87C21BC4F33}" destId="{BD93F1A5-9BD0-4C61-B2E0-F6200A24F324}" srcOrd="2" destOrd="0" presId="urn:microsoft.com/office/officeart/2005/8/layout/radial5"/>
    <dgm:cxn modelId="{12841AEF-5E21-46DC-9881-3A3008CB7BB9}" type="presParOf" srcId="{70ED8544-5544-4743-BC74-C87C21BC4F33}" destId="{DCB76F5C-A8F7-4EC7-8CF9-6701FB7015CD}" srcOrd="3" destOrd="0" presId="urn:microsoft.com/office/officeart/2005/8/layout/radial5"/>
    <dgm:cxn modelId="{1F62561F-964C-47CF-8A2A-C0A7A0E5F952}" type="presParOf" srcId="{DCB76F5C-A8F7-4EC7-8CF9-6701FB7015CD}" destId="{007F5B70-EC4E-4EAE-92B3-5D3066733AC2}" srcOrd="0" destOrd="0" presId="urn:microsoft.com/office/officeart/2005/8/layout/radial5"/>
    <dgm:cxn modelId="{72BFF041-EFF5-4901-8B17-47497791BCBC}" type="presParOf" srcId="{70ED8544-5544-4743-BC74-C87C21BC4F33}" destId="{8EB00DC0-5AFD-49B4-8E99-13980E3606BA}" srcOrd="4" destOrd="0" presId="urn:microsoft.com/office/officeart/2005/8/layout/radial5"/>
    <dgm:cxn modelId="{D03672A5-509E-4D7A-A6C9-934875884A89}" type="presParOf" srcId="{70ED8544-5544-4743-BC74-C87C21BC4F33}" destId="{D75EAC5A-EC68-4BA8-B362-11774458F889}" srcOrd="5" destOrd="0" presId="urn:microsoft.com/office/officeart/2005/8/layout/radial5"/>
    <dgm:cxn modelId="{DF2B4206-D650-4628-B58C-83B1BC553F76}" type="presParOf" srcId="{D75EAC5A-EC68-4BA8-B362-11774458F889}" destId="{CDBBC10B-4273-4F7D-B3A7-B8DA5F432C42}" srcOrd="0" destOrd="0" presId="urn:microsoft.com/office/officeart/2005/8/layout/radial5"/>
    <dgm:cxn modelId="{FF13BB99-6685-4434-97B9-13AFF42331DE}" type="presParOf" srcId="{70ED8544-5544-4743-BC74-C87C21BC4F33}" destId="{E231C935-42AE-4942-88BC-9F1ED3057154}" srcOrd="6" destOrd="0" presId="urn:microsoft.com/office/officeart/2005/8/layout/radial5"/>
    <dgm:cxn modelId="{DE40F6A8-3E1F-4C99-B256-38470EF55979}" type="presParOf" srcId="{70ED8544-5544-4743-BC74-C87C21BC4F33}" destId="{83115445-3926-401E-AC18-7437C25FEA8E}" srcOrd="7" destOrd="0" presId="urn:microsoft.com/office/officeart/2005/8/layout/radial5"/>
    <dgm:cxn modelId="{3027D5BA-DDB2-48E4-B68E-B5B10AFC9D6C}" type="presParOf" srcId="{83115445-3926-401E-AC18-7437C25FEA8E}" destId="{9D885EC8-0967-4B57-A5A7-7BC02AC51ABC}" srcOrd="0" destOrd="0" presId="urn:microsoft.com/office/officeart/2005/8/layout/radial5"/>
    <dgm:cxn modelId="{0CA5F74C-D76D-4E36-8D0E-CD64131643A5}" type="presParOf" srcId="{70ED8544-5544-4743-BC74-C87C21BC4F33}" destId="{37BF0382-2878-41AE-863B-6482C1717A41}" srcOrd="8" destOrd="0" presId="urn:microsoft.com/office/officeart/2005/8/layout/radial5"/>
    <dgm:cxn modelId="{60336CFB-DCD5-403A-988E-0EEF53B1D3BB}" type="presParOf" srcId="{70ED8544-5544-4743-BC74-C87C21BC4F33}" destId="{959FB3DB-6F5E-49CF-9564-D04906E98543}" srcOrd="9" destOrd="0" presId="urn:microsoft.com/office/officeart/2005/8/layout/radial5"/>
    <dgm:cxn modelId="{FFAA4769-489C-439F-84E8-50C40BABD311}" type="presParOf" srcId="{959FB3DB-6F5E-49CF-9564-D04906E98543}" destId="{F7BF618D-5951-4AF7-9423-DB81C7338785}" srcOrd="0" destOrd="0" presId="urn:microsoft.com/office/officeart/2005/8/layout/radial5"/>
    <dgm:cxn modelId="{FB0506DF-CCDE-41BE-A67E-F60C27616786}" type="presParOf" srcId="{70ED8544-5544-4743-BC74-C87C21BC4F33}" destId="{946EEB87-8629-4BE2-837E-8E7280053AC2}" srcOrd="10" destOrd="0" presId="urn:microsoft.com/office/officeart/2005/8/layout/radial5"/>
    <dgm:cxn modelId="{58D3F916-EF63-4C89-9A7A-3C6F075E8910}" type="presParOf" srcId="{70ED8544-5544-4743-BC74-C87C21BC4F33}" destId="{C90EF8D0-5762-4CF7-B8AF-95AB9BBE4242}" srcOrd="11" destOrd="0" presId="urn:microsoft.com/office/officeart/2005/8/layout/radial5"/>
    <dgm:cxn modelId="{889B0331-C1EC-4051-B9EE-F765D0D28C70}" type="presParOf" srcId="{C90EF8D0-5762-4CF7-B8AF-95AB9BBE4242}" destId="{EE8ADE65-B525-455B-918F-0C2FDC5E76A4}" srcOrd="0" destOrd="0" presId="urn:microsoft.com/office/officeart/2005/8/layout/radial5"/>
    <dgm:cxn modelId="{B040F82A-0743-4A06-B21C-B211732E1AB8}" type="presParOf" srcId="{70ED8544-5544-4743-BC74-C87C21BC4F33}" destId="{EB079B7E-A3A6-456C-BCF7-313C3DF9AAD9}" srcOrd="12" destOrd="0" presId="urn:microsoft.com/office/officeart/2005/8/layout/radial5"/>
    <dgm:cxn modelId="{06589A48-7F51-46B5-A985-E525048BEFC7}" type="presParOf" srcId="{70ED8544-5544-4743-BC74-C87C21BC4F33}" destId="{DFAFA20C-11C2-4C00-B704-1614214621E8}" srcOrd="13" destOrd="0" presId="urn:microsoft.com/office/officeart/2005/8/layout/radial5"/>
    <dgm:cxn modelId="{407C627B-8782-4319-B13F-91562E42E6C3}" type="presParOf" srcId="{DFAFA20C-11C2-4C00-B704-1614214621E8}" destId="{EC2C9063-2531-48A0-8D80-77AF14BAEB07}" srcOrd="0" destOrd="0" presId="urn:microsoft.com/office/officeart/2005/8/layout/radial5"/>
    <dgm:cxn modelId="{971526C6-8723-4E6E-8723-737B726454CA}" type="presParOf" srcId="{70ED8544-5544-4743-BC74-C87C21BC4F33}" destId="{BCA28CC1-987B-4AFF-8834-E5AA7AADFAE0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F9EA2C-70B7-4E31-BC51-00FD39B89B5F}">
      <dsp:nvSpPr>
        <dsp:cNvPr id="0" name=""/>
        <dsp:cNvSpPr/>
      </dsp:nvSpPr>
      <dsp:spPr>
        <a:xfrm>
          <a:off x="4742983" y="3010996"/>
          <a:ext cx="2706032" cy="23838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800" b="1" kern="1200" dirty="0">
              <a:ln/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rPr>
            <a:t>কর্ডাটা পর্বের  শ্রেণিবিন্যাস</a:t>
          </a:r>
          <a:endParaRPr lang="en-US" sz="3800" kern="1200" dirty="0"/>
        </a:p>
      </dsp:txBody>
      <dsp:txXfrm>
        <a:off x="5139272" y="3360108"/>
        <a:ext cx="1913454" cy="1685660"/>
      </dsp:txXfrm>
    </dsp:sp>
    <dsp:sp modelId="{15535005-A6F1-43A8-AB63-F05A4519BCF0}">
      <dsp:nvSpPr>
        <dsp:cNvPr id="0" name=""/>
        <dsp:cNvSpPr/>
      </dsp:nvSpPr>
      <dsp:spPr>
        <a:xfrm rot="16200000">
          <a:off x="5884130" y="2247771"/>
          <a:ext cx="423738" cy="7509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5947691" y="2461517"/>
        <a:ext cx="296617" cy="450557"/>
      </dsp:txXfrm>
    </dsp:sp>
    <dsp:sp modelId="{E007B56C-D570-4E21-B130-637CFCABA6E6}">
      <dsp:nvSpPr>
        <dsp:cNvPr id="0" name=""/>
        <dsp:cNvSpPr/>
      </dsp:nvSpPr>
      <dsp:spPr>
        <a:xfrm>
          <a:off x="4991695" y="2880"/>
          <a:ext cx="2208609" cy="220860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500" b="1" kern="1200" dirty="0">
              <a:latin typeface="NikoshBAN" pitchFamily="2" charset="0"/>
              <a:cs typeface="NikoshBAN" pitchFamily="2" charset="0"/>
            </a:rPr>
            <a:t>ইউরোকর্ডাটা</a:t>
          </a:r>
          <a:r>
            <a:rPr lang="bn-BD" sz="2500" kern="1200" dirty="0">
              <a:latin typeface="NikoshBAN" pitchFamily="2" charset="0"/>
              <a:cs typeface="NikoshBAN" pitchFamily="2" charset="0"/>
            </a:rPr>
            <a:t> </a:t>
          </a:r>
          <a:endParaRPr lang="en-US" sz="2500" kern="1200" dirty="0"/>
        </a:p>
      </dsp:txBody>
      <dsp:txXfrm>
        <a:off x="5315138" y="326323"/>
        <a:ext cx="1561723" cy="1561723"/>
      </dsp:txXfrm>
    </dsp:sp>
    <dsp:sp modelId="{2192BD11-4557-4AEE-BBBE-71954B6778A2}">
      <dsp:nvSpPr>
        <dsp:cNvPr id="0" name=""/>
        <dsp:cNvSpPr/>
      </dsp:nvSpPr>
      <dsp:spPr>
        <a:xfrm rot="1800000">
          <a:off x="7333792" y="4646878"/>
          <a:ext cx="362912" cy="7509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7341085" y="4769845"/>
        <a:ext cx="254038" cy="450557"/>
      </dsp:txXfrm>
    </dsp:sp>
    <dsp:sp modelId="{1B7907F0-1357-4EC4-92DC-23DAA686027D}">
      <dsp:nvSpPr>
        <dsp:cNvPr id="0" name=""/>
        <dsp:cNvSpPr/>
      </dsp:nvSpPr>
      <dsp:spPr>
        <a:xfrm>
          <a:off x="7672696" y="4646510"/>
          <a:ext cx="2208609" cy="220860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500" b="1" kern="1200" dirty="0">
              <a:latin typeface="NikoshBAN" pitchFamily="2" charset="0"/>
              <a:cs typeface="NikoshBAN" pitchFamily="2" charset="0"/>
            </a:rPr>
            <a:t>সেফালোকর্ডাটা</a:t>
          </a:r>
          <a:endParaRPr lang="en-US" sz="2500" b="1" kern="1200" dirty="0"/>
        </a:p>
      </dsp:txBody>
      <dsp:txXfrm>
        <a:off x="7996139" y="4969953"/>
        <a:ext cx="1561723" cy="1561723"/>
      </dsp:txXfrm>
    </dsp:sp>
    <dsp:sp modelId="{67E90BAF-ECBB-4A1D-B21F-5140768E15D6}">
      <dsp:nvSpPr>
        <dsp:cNvPr id="0" name=""/>
        <dsp:cNvSpPr/>
      </dsp:nvSpPr>
      <dsp:spPr>
        <a:xfrm rot="9000000">
          <a:off x="4495294" y="4646878"/>
          <a:ext cx="362912" cy="7509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 rot="10800000">
        <a:off x="4596875" y="4769845"/>
        <a:ext cx="254038" cy="450557"/>
      </dsp:txXfrm>
    </dsp:sp>
    <dsp:sp modelId="{6FB6EC01-B28E-42B6-8822-96B5A6495CB3}">
      <dsp:nvSpPr>
        <dsp:cNvPr id="0" name=""/>
        <dsp:cNvSpPr/>
      </dsp:nvSpPr>
      <dsp:spPr>
        <a:xfrm>
          <a:off x="2310693" y="4646510"/>
          <a:ext cx="2208609" cy="220860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500" b="1" kern="1200" dirty="0">
              <a:latin typeface="NikoshBAN" pitchFamily="2" charset="0"/>
              <a:cs typeface="NikoshBAN" pitchFamily="2" charset="0"/>
            </a:rPr>
            <a:t>ভার্টিব্রাটা</a:t>
          </a:r>
          <a:endParaRPr lang="en-US" sz="2500" b="1" kern="1200" dirty="0"/>
        </a:p>
      </dsp:txBody>
      <dsp:txXfrm>
        <a:off x="2634136" y="4969953"/>
        <a:ext cx="1561723" cy="15617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40E3F8-91A9-44E6-A074-503B4336F6E3}">
      <dsp:nvSpPr>
        <dsp:cNvPr id="0" name=""/>
        <dsp:cNvSpPr/>
      </dsp:nvSpPr>
      <dsp:spPr>
        <a:xfrm>
          <a:off x="5107780" y="2572927"/>
          <a:ext cx="1976437" cy="19764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bn-BD" sz="2400" b="1" i="0" u="none" strike="noStrike" kern="1200" cap="all" spc="0" normalizeH="0" baseline="0" noProof="0" dirty="0">
              <a:ln/>
              <a:solidFill>
                <a:srgbClr val="CC00FF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rPr>
            <a:t>ভার্টিব্রাটা</a:t>
          </a:r>
          <a:endParaRPr lang="en-US" sz="2400" b="1" kern="1200" dirty="0">
            <a:solidFill>
              <a:srgbClr val="CC00FF"/>
            </a:solidFill>
          </a:endParaRPr>
        </a:p>
      </dsp:txBody>
      <dsp:txXfrm>
        <a:off x="5397222" y="2862369"/>
        <a:ext cx="1397553" cy="1397553"/>
      </dsp:txXfrm>
    </dsp:sp>
    <dsp:sp modelId="{EEC456F1-6220-47E9-A682-9AB6526F2CCC}">
      <dsp:nvSpPr>
        <dsp:cNvPr id="0" name=""/>
        <dsp:cNvSpPr/>
      </dsp:nvSpPr>
      <dsp:spPr>
        <a:xfrm rot="16146524">
          <a:off x="5864103" y="1851787"/>
          <a:ext cx="421062" cy="6719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 rot="10800000">
        <a:off x="5928245" y="2049337"/>
        <a:ext cx="294743" cy="403192"/>
      </dsp:txXfrm>
    </dsp:sp>
    <dsp:sp modelId="{BD93F1A5-9BD0-4C61-B2E0-F6200A24F324}">
      <dsp:nvSpPr>
        <dsp:cNvPr id="0" name=""/>
        <dsp:cNvSpPr/>
      </dsp:nvSpPr>
      <dsp:spPr>
        <a:xfrm>
          <a:off x="5165039" y="0"/>
          <a:ext cx="1778793" cy="177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800" b="1" kern="1200" dirty="0">
              <a:latin typeface="NikoshBAN" pitchFamily="2" charset="0"/>
              <a:cs typeface="NikoshBAN" pitchFamily="2" charset="0"/>
            </a:rPr>
            <a:t>সাইক্লোস্টোমাটা</a:t>
          </a:r>
          <a:endParaRPr lang="en-US" sz="1800" b="1" kern="1200" dirty="0"/>
        </a:p>
      </dsp:txBody>
      <dsp:txXfrm>
        <a:off x="5425537" y="260498"/>
        <a:ext cx="1257797" cy="1257797"/>
      </dsp:txXfrm>
    </dsp:sp>
    <dsp:sp modelId="{DCB76F5C-A8F7-4EC7-8CF9-6701FB7015CD}">
      <dsp:nvSpPr>
        <dsp:cNvPr id="0" name=""/>
        <dsp:cNvSpPr/>
      </dsp:nvSpPr>
      <dsp:spPr>
        <a:xfrm rot="349195">
          <a:off x="7202640" y="3353287"/>
          <a:ext cx="300980" cy="6719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7202873" y="3483107"/>
        <a:ext cx="210686" cy="403192"/>
      </dsp:txXfrm>
    </dsp:sp>
    <dsp:sp modelId="{8EB00DC0-5AFD-49B4-8E99-13980E3606BA}">
      <dsp:nvSpPr>
        <dsp:cNvPr id="0" name=""/>
        <dsp:cNvSpPr/>
      </dsp:nvSpPr>
      <dsp:spPr>
        <a:xfrm>
          <a:off x="7639500" y="2919728"/>
          <a:ext cx="1778793" cy="177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800" b="1" kern="1200" dirty="0">
              <a:latin typeface="NikoshBAN" pitchFamily="2" charset="0"/>
              <a:cs typeface="NikoshBAN" pitchFamily="2" charset="0"/>
            </a:rPr>
            <a:t>কনড্রিকথিস</a:t>
          </a:r>
          <a:endParaRPr lang="en-US" sz="1800" b="1" kern="1200" dirty="0"/>
        </a:p>
      </dsp:txBody>
      <dsp:txXfrm>
        <a:off x="7899998" y="3180226"/>
        <a:ext cx="1257797" cy="1257797"/>
      </dsp:txXfrm>
    </dsp:sp>
    <dsp:sp modelId="{D75EAC5A-EC68-4BA8-B362-11774458F889}">
      <dsp:nvSpPr>
        <dsp:cNvPr id="0" name=""/>
        <dsp:cNvSpPr/>
      </dsp:nvSpPr>
      <dsp:spPr>
        <a:xfrm rot="19302177">
          <a:off x="6990852" y="2302630"/>
          <a:ext cx="546769" cy="6719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7008501" y="2487856"/>
        <a:ext cx="382738" cy="403192"/>
      </dsp:txXfrm>
    </dsp:sp>
    <dsp:sp modelId="{E231C935-42AE-4942-88BC-9F1ED3057154}">
      <dsp:nvSpPr>
        <dsp:cNvPr id="0" name=""/>
        <dsp:cNvSpPr/>
      </dsp:nvSpPr>
      <dsp:spPr>
        <a:xfrm>
          <a:off x="7489810" y="868770"/>
          <a:ext cx="1778793" cy="177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800" b="1" u="sng" kern="1200" dirty="0">
              <a:latin typeface="NikoshBAN" pitchFamily="2" charset="0"/>
              <a:cs typeface="NikoshBAN" pitchFamily="2" charset="0"/>
            </a:rPr>
            <a:t>অসটিকথিস</a:t>
          </a:r>
          <a:endParaRPr lang="en-US" sz="1800" b="1" kern="1200" dirty="0"/>
        </a:p>
      </dsp:txBody>
      <dsp:txXfrm>
        <a:off x="7750308" y="1129268"/>
        <a:ext cx="1257797" cy="1257797"/>
      </dsp:txXfrm>
    </dsp:sp>
    <dsp:sp modelId="{83115445-3926-401E-AC18-7437C25FEA8E}">
      <dsp:nvSpPr>
        <dsp:cNvPr id="0" name=""/>
        <dsp:cNvSpPr/>
      </dsp:nvSpPr>
      <dsp:spPr>
        <a:xfrm rot="3857143">
          <a:off x="6481600" y="4461217"/>
          <a:ext cx="419313" cy="6719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>
        <a:off x="6517207" y="4538947"/>
        <a:ext cx="293519" cy="403192"/>
      </dsp:txXfrm>
    </dsp:sp>
    <dsp:sp modelId="{37BF0382-2878-41AE-863B-6482C1717A41}">
      <dsp:nvSpPr>
        <dsp:cNvPr id="0" name=""/>
        <dsp:cNvSpPr/>
      </dsp:nvSpPr>
      <dsp:spPr>
        <a:xfrm>
          <a:off x="6364539" y="5076230"/>
          <a:ext cx="1778793" cy="177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800" b="1" u="sng" kern="1200" dirty="0">
              <a:latin typeface="NikoshBAN" pitchFamily="2" charset="0"/>
              <a:cs typeface="NikoshBAN" pitchFamily="2" charset="0"/>
            </a:rPr>
            <a:t>এম্ফিবিয়া</a:t>
          </a:r>
          <a:endParaRPr lang="en-US" sz="1800" b="1" kern="1200" dirty="0"/>
        </a:p>
      </dsp:txBody>
      <dsp:txXfrm>
        <a:off x="6625037" y="5336728"/>
        <a:ext cx="1257797" cy="1257797"/>
      </dsp:txXfrm>
    </dsp:sp>
    <dsp:sp modelId="{959FB3DB-6F5E-49CF-9564-D04906E98543}">
      <dsp:nvSpPr>
        <dsp:cNvPr id="0" name=""/>
        <dsp:cNvSpPr/>
      </dsp:nvSpPr>
      <dsp:spPr>
        <a:xfrm rot="6989066">
          <a:off x="5264441" y="4462199"/>
          <a:ext cx="430416" cy="6719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 rot="10800000">
        <a:off x="5357795" y="4538810"/>
        <a:ext cx="301291" cy="403192"/>
      </dsp:txXfrm>
    </dsp:sp>
    <dsp:sp modelId="{946EEB87-8629-4BE2-837E-8E7280053AC2}">
      <dsp:nvSpPr>
        <dsp:cNvPr id="0" name=""/>
        <dsp:cNvSpPr/>
      </dsp:nvSpPr>
      <dsp:spPr>
        <a:xfrm>
          <a:off x="4007108" y="5079200"/>
          <a:ext cx="1778793" cy="177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800" b="1" u="sng" kern="1200" dirty="0">
              <a:latin typeface="NikoshBAN" pitchFamily="2" charset="0"/>
              <a:cs typeface="NikoshBAN" pitchFamily="2" charset="0"/>
            </a:rPr>
            <a:t>রেপ্টিলিয়া</a:t>
          </a:r>
          <a:endParaRPr lang="en-US" sz="1800" b="1" kern="1200" dirty="0"/>
        </a:p>
      </dsp:txBody>
      <dsp:txXfrm>
        <a:off x="4267606" y="5339698"/>
        <a:ext cx="1257797" cy="1257797"/>
      </dsp:txXfrm>
    </dsp:sp>
    <dsp:sp modelId="{C90EF8D0-5762-4CF7-B8AF-95AB9BBE4242}">
      <dsp:nvSpPr>
        <dsp:cNvPr id="0" name=""/>
        <dsp:cNvSpPr/>
      </dsp:nvSpPr>
      <dsp:spPr>
        <a:xfrm rot="10028571">
          <a:off x="4548809" y="3530434"/>
          <a:ext cx="419313" cy="6719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 rot="10800000">
        <a:off x="4673026" y="3650836"/>
        <a:ext cx="293519" cy="403192"/>
      </dsp:txXfrm>
    </dsp:sp>
    <dsp:sp modelId="{EB079B7E-A3A6-456C-BCF7-313C3DF9AAD9}">
      <dsp:nvSpPr>
        <dsp:cNvPr id="0" name=""/>
        <dsp:cNvSpPr/>
      </dsp:nvSpPr>
      <dsp:spPr>
        <a:xfrm>
          <a:off x="2604741" y="3265606"/>
          <a:ext cx="1778793" cy="177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800" b="1" u="sng" kern="1200" dirty="0">
              <a:latin typeface="NikoshBAN" pitchFamily="2" charset="0"/>
              <a:cs typeface="NikoshBAN" pitchFamily="2" charset="0"/>
            </a:rPr>
            <a:t>এভিস</a:t>
          </a:r>
          <a:endParaRPr lang="en-US" sz="1800" b="1" kern="1200" dirty="0"/>
        </a:p>
      </dsp:txBody>
      <dsp:txXfrm>
        <a:off x="2865239" y="3526104"/>
        <a:ext cx="1257797" cy="1257797"/>
      </dsp:txXfrm>
    </dsp:sp>
    <dsp:sp modelId="{DFAFA20C-11C2-4C00-B704-1614214621E8}">
      <dsp:nvSpPr>
        <dsp:cNvPr id="0" name=""/>
        <dsp:cNvSpPr/>
      </dsp:nvSpPr>
      <dsp:spPr>
        <a:xfrm rot="13114286">
          <a:off x="4813724" y="2369767"/>
          <a:ext cx="419313" cy="6719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/>
        </a:p>
      </dsp:txBody>
      <dsp:txXfrm rot="10800000">
        <a:off x="4925796" y="2543381"/>
        <a:ext cx="293519" cy="403192"/>
      </dsp:txXfrm>
    </dsp:sp>
    <dsp:sp modelId="{BCA28CC1-987B-4AFF-8834-E5AA7AADFAE0}">
      <dsp:nvSpPr>
        <dsp:cNvPr id="0" name=""/>
        <dsp:cNvSpPr/>
      </dsp:nvSpPr>
      <dsp:spPr>
        <a:xfrm>
          <a:off x="3120072" y="1007796"/>
          <a:ext cx="1778793" cy="17787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800" b="1" u="sng" kern="1200" dirty="0">
              <a:latin typeface="NikoshBAN" pitchFamily="2" charset="0"/>
              <a:cs typeface="NikoshBAN" pitchFamily="2" charset="0"/>
            </a:rPr>
            <a:t>ম্যামালিয়া</a:t>
          </a:r>
          <a:endParaRPr lang="en-US" sz="1800" b="1" kern="1200" dirty="0"/>
        </a:p>
      </dsp:txBody>
      <dsp:txXfrm>
        <a:off x="3380570" y="1268294"/>
        <a:ext cx="1257797" cy="12577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DEED6-71DD-453F-894C-91BD327B57B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83666-3FA1-4A35-8C56-FACD1D4B28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39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83666-3FA1-4A35-8C56-FACD1D4B288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41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78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63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70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93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29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84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78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311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07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956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3019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6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99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304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437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88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8244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54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128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899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6035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927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761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112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548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771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68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42821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233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924184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245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716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62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421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207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  <p:sldLayoutId id="2147483800" r:id="rId15"/>
    <p:sldLayoutId id="2147483801" r:id="rId16"/>
    <p:sldLayoutId id="214748380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BEEA63F-8476-4949-A10B-EEEAF271172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52BB9AE-7EF0-416E-A9C5-AD62D0F5C1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Relationship Id="rId5" Type="http://schemas.openxmlformats.org/officeDocument/2006/relationships/audio" Target="../media/audio30.wav"/><Relationship Id="rId4" Type="http://schemas.openxmlformats.org/officeDocument/2006/relationships/image" Target="../media/image4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chemeClr val="tx2">
                <a:lumMod val="10000"/>
                <a:lumOff val="90000"/>
              </a:schemeClr>
            </a:gs>
            <a:gs pos="11000">
              <a:schemeClr val="bg2">
                <a:lumMod val="50000"/>
              </a:schemeClr>
            </a:gs>
            <a:gs pos="0">
              <a:schemeClr val="tx1">
                <a:lumMod val="85000"/>
                <a:lumOff val="15000"/>
              </a:schemeClr>
            </a:gs>
            <a:gs pos="62000">
              <a:schemeClr val="bg2">
                <a:lumMod val="90000"/>
              </a:schemeClr>
            </a:gs>
            <a:gs pos="77000">
              <a:schemeClr val="bg2">
                <a:lumMod val="25000"/>
              </a:schemeClr>
            </a:gs>
            <a:gs pos="92000">
              <a:schemeClr val="accent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55667" y="1317715"/>
            <a:ext cx="7043738" cy="3414712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r>
              <a:rPr lang="en-US" b="1" spc="50" dirty="0" err="1">
                <a:ln w="0">
                  <a:solidFill>
                    <a:schemeClr val="bg2">
                      <a:lumMod val="75000"/>
                    </a:schemeClr>
                  </a:solidFill>
                </a:ln>
                <a:solidFill>
                  <a:srgbClr val="0066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b="1" spc="50" dirty="0">
              <a:ln w="0">
                <a:solidFill>
                  <a:schemeClr val="bg2">
                    <a:lumMod val="75000"/>
                  </a:schemeClr>
                </a:solidFill>
              </a:ln>
              <a:solidFill>
                <a:srgbClr val="0066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74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000">
              <a:srgbClr val="C0E498"/>
            </a:gs>
            <a:gs pos="22000">
              <a:srgbClr val="92D050"/>
            </a:gs>
            <a:gs pos="9000">
              <a:schemeClr val="bg1"/>
            </a:gs>
            <a:gs pos="63000">
              <a:schemeClr val="bg1"/>
            </a:gs>
            <a:gs pos="83000">
              <a:srgbClr val="D6F9FE"/>
            </a:gs>
            <a:gs pos="96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4"/>
          <a:stretch/>
        </p:blipFill>
        <p:spPr>
          <a:xfrm rot="16200000" flipH="1">
            <a:off x="-1000124" y="1943100"/>
            <a:ext cx="5929313" cy="3014664"/>
          </a:xfrm>
          <a:prstGeom prst="rect">
            <a:avLst/>
          </a:prstGeom>
          <a:effectLst>
            <a:softEdge rad="698500"/>
          </a:effectLst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255" y="1183607"/>
            <a:ext cx="2088745" cy="2451882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6643255" y="3936735"/>
            <a:ext cx="4572000" cy="17014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শওকত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দিপু</a:t>
            </a:r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" indent="0" algn="ctr">
              <a:buNone/>
            </a:pPr>
            <a:r>
              <a:rPr lang="en-US" sz="1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marL="45720" indent="0" algn="ctr">
              <a:buNone/>
            </a:pP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হামানকদ্দি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পল্লী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মঙ্গল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" indent="0" algn="ctr">
              <a:buNone/>
            </a:pP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০১৯১৩৬৩৪৫৫০</a:t>
            </a:r>
          </a:p>
          <a:p>
            <a:pPr marL="45720" indent="0" algn="ctr"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E-mail: sowkothossain@gmail.com</a:t>
            </a:r>
          </a:p>
          <a:p>
            <a:pPr marL="45720" indent="0" algn="ctr">
              <a:buNone/>
            </a:pPr>
            <a:endParaRPr lang="en-US" sz="1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2694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940" y="1011382"/>
            <a:ext cx="12166600" cy="587519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920509" y="2295561"/>
            <a:ext cx="0" cy="4074302"/>
          </a:xfrm>
          <a:prstGeom prst="line">
            <a:avLst/>
          </a:prstGeom>
          <a:ln w="5715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502400" y="2538873"/>
            <a:ext cx="5181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–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- ১ম </a:t>
            </a:r>
          </a:p>
          <a:p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-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৮ম</a:t>
            </a:r>
          </a:p>
          <a:p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৪৫মিনিট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>
                <a:latin typeface="NikoshBAN" pitchFamily="2" charset="0"/>
                <a:cs typeface="NikoshBAN" pitchFamily="2" charset="0"/>
              </a:rPr>
              <a:t>তারিখঃ-২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/০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/২০১৮ </a:t>
            </a:r>
          </a:p>
        </p:txBody>
      </p:sp>
      <p:pic>
        <p:nvPicPr>
          <p:cNvPr id="7" name="Picture 6" descr="8Cap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257" y="1694564"/>
            <a:ext cx="3771034" cy="4790232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rot="5400000">
            <a:off x="4087877" y="4350320"/>
            <a:ext cx="3961625" cy="795"/>
          </a:xfrm>
          <a:prstGeom prst="line">
            <a:avLst/>
          </a:prstGeom>
          <a:ln w="57150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 txBox="1">
            <a:spLocks noGrp="1"/>
          </p:cNvSpPr>
          <p:nvPr>
            <p:ph type="title"/>
          </p:nvPr>
        </p:nvSpPr>
        <p:spPr>
          <a:xfrm>
            <a:off x="0" y="13855"/>
            <a:ext cx="12192000" cy="707886"/>
          </a:xfrm>
          <a:prstGeom prst="rect">
            <a:avLst/>
          </a:prstGeom>
          <a:solidFill>
            <a:srgbClr val="0070C0">
              <a:alpha val="17000"/>
            </a:srgbClr>
          </a:solidFill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 লক্ষ্য কর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 descr="ucmp-urochordata.gif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46757" y="665035"/>
            <a:ext cx="3104444" cy="1676400"/>
          </a:xfrm>
        </p:spPr>
      </p:pic>
      <p:pic>
        <p:nvPicPr>
          <p:cNvPr id="5" name="Picture 4" descr="bran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400" y="554195"/>
            <a:ext cx="3556000" cy="1763142"/>
          </a:xfrm>
          <a:prstGeom prst="rect">
            <a:avLst/>
          </a:prstGeom>
        </p:spPr>
      </p:pic>
      <p:pic>
        <p:nvPicPr>
          <p:cNvPr id="7" name="Picture 6" descr="petromyzon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3600" y="616540"/>
            <a:ext cx="4673600" cy="1661254"/>
          </a:xfrm>
          <a:prstGeom prst="rect">
            <a:avLst/>
          </a:prstGeom>
        </p:spPr>
      </p:pic>
      <p:pic>
        <p:nvPicPr>
          <p:cNvPr id="9" name="Picture 8" descr="karat2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2597740"/>
            <a:ext cx="3326189" cy="1905000"/>
          </a:xfrm>
          <a:prstGeom prst="rect">
            <a:avLst/>
          </a:prstGeom>
        </p:spPr>
      </p:pic>
      <p:pic>
        <p:nvPicPr>
          <p:cNvPr id="11" name="Picture 10" descr="hilsa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1" y="2486900"/>
            <a:ext cx="4267201" cy="1905000"/>
          </a:xfrm>
          <a:prstGeom prst="rect">
            <a:avLst/>
          </a:prstGeom>
        </p:spPr>
      </p:pic>
      <p:pic>
        <p:nvPicPr>
          <p:cNvPr id="12" name="Picture 11" descr="ranr.jpg"/>
          <p:cNvPicPr>
            <a:picLocks noChangeAspect="1"/>
          </p:cNvPicPr>
          <p:nvPr/>
        </p:nvPicPr>
        <p:blipFill>
          <a:blip r:embed="rId7"/>
          <a:srcRect r="-405" b="9804"/>
          <a:stretch>
            <a:fillRect/>
          </a:stretch>
        </p:blipFill>
        <p:spPr>
          <a:xfrm>
            <a:off x="8229600" y="2369136"/>
            <a:ext cx="3759200" cy="2091813"/>
          </a:xfrm>
          <a:prstGeom prst="rect">
            <a:avLst/>
          </a:prstGeom>
        </p:spPr>
      </p:pic>
      <p:pic>
        <p:nvPicPr>
          <p:cNvPr id="13" name="Picture 12" descr="tiktiki2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3200" y="4668985"/>
            <a:ext cx="3969619" cy="1981200"/>
          </a:xfrm>
          <a:prstGeom prst="rect">
            <a:avLst/>
          </a:prstGeom>
        </p:spPr>
      </p:pic>
      <p:pic>
        <p:nvPicPr>
          <p:cNvPr id="15" name="Picture 14" descr="Rose-ringed_Parakeet_RWD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70401" y="4592786"/>
            <a:ext cx="3561823" cy="20326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buNone/>
            </a:pPr>
            <a:r>
              <a:rPr lang="bn-BD" sz="6600" b="1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কর্ডাটা পর্বের  শ্রেণিবিন্যাস</a:t>
            </a:r>
            <a:endParaRPr lang="en-US" sz="6600" b="1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163782" y="2438400"/>
            <a:ext cx="9642763" cy="997527"/>
          </a:xfrm>
          <a:prstGeom prst="roundRect">
            <a:avLst/>
          </a:prstGeom>
          <a:noFill/>
          <a:ln w="47625"/>
          <a:effectLst>
            <a:innerShdw blurRad="63500" dist="50800" dir="16200000">
              <a:srgbClr val="002060">
                <a:alpha val="5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36945" y="76200"/>
            <a:ext cx="12090400" cy="6781800"/>
          </a:xfrm>
          <a:prstGeom prst="frame">
            <a:avLst>
              <a:gd name="adj1" fmla="val 2068"/>
            </a:avLst>
          </a:prstGeom>
          <a:blipFill>
            <a:blip r:embed="rId2"/>
            <a:tile tx="0" ty="0" sx="100000" sy="100000" flip="none" algn="tl"/>
          </a:blipFill>
          <a:ln w="28575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lowchart: Terminator 2"/>
          <p:cNvSpPr/>
          <p:nvPr/>
        </p:nvSpPr>
        <p:spPr>
          <a:xfrm>
            <a:off x="2438400" y="381000"/>
            <a:ext cx="7213600" cy="1066800"/>
          </a:xfrm>
          <a:prstGeom prst="flowChartTerminator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  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66957" y="1581788"/>
            <a:ext cx="75095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……..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976FA84-A98E-F64A-82D2-C4BD51636D8A}"/>
              </a:ext>
            </a:extLst>
          </p:cNvPr>
          <p:cNvSpPr txBox="1"/>
          <p:nvPr/>
        </p:nvSpPr>
        <p:spPr>
          <a:xfrm>
            <a:off x="1357745" y="2147454"/>
            <a:ext cx="10127673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কর্ডাটা পর্বের বৈশিষ্ট্য বলতে পারবে।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কর্ডাটা পর্বের</a:t>
            </a:r>
            <a:r>
              <a:rPr lang="bn-BD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শ্রেণিবিন্যাস করতে পারবে।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কর্ডাটা পর্বের উদাহরণ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বলতে পারবে।</a:t>
            </a:r>
            <a:endParaRPr lang="bn-IN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কর্ডাটা উপপর্ব ও শ্রেণির বৈশিষ্ট্য ও উদাহরণ 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       </a:t>
            </a: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বলতে পারবে।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2337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1490" y="973954"/>
            <a:ext cx="97397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bn-BD" sz="28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কর্ডাটা</a:t>
            </a:r>
            <a:r>
              <a:rPr lang="bn-IN" sz="28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র সাধারণ</a:t>
            </a:r>
            <a:r>
              <a:rPr lang="bn-BD" sz="28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 বৈশিষ্ট্যঃ</a:t>
            </a:r>
            <a:endParaRPr lang="en-US" sz="28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pPr algn="just">
              <a:buNone/>
            </a:pPr>
            <a:endParaRPr lang="bn-IN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নটোকর্ড নমনীয়, দন্ডাকার দৃঢ় অখন্ডায়িত অঙ্গ।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পৃষ্ঠদেশে একক ফাপা মেরুরজ্জু থাকে।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জীবন চক্রের কোন পর্যায়ে ফুলকা ছিদ্র থাকে।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IN" sz="2800" dirty="0">
                <a:latin typeface="NikoshBAN" pitchFamily="2" charset="0"/>
              </a:rPr>
              <a:t>উদাহনঃ</a:t>
            </a:r>
            <a:endParaRPr lang="en-US" sz="2800" dirty="0"/>
          </a:p>
        </p:txBody>
      </p:sp>
      <p:pic>
        <p:nvPicPr>
          <p:cNvPr id="3" name="Picture 2" descr="imagesftftgyyuuiutdrdtr100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909" y="3657600"/>
            <a:ext cx="3094182" cy="21145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35381" y="5763490"/>
            <a:ext cx="2964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solidFill>
                  <a:srgbClr val="FFFF00"/>
                </a:solidFill>
              </a:rPr>
              <a:t>হরিণ</a:t>
            </a:r>
            <a:endParaRPr lang="en-US" sz="4400" dirty="0">
              <a:solidFill>
                <a:srgbClr val="FFFF00"/>
              </a:solidFill>
            </a:endParaRPr>
          </a:p>
        </p:txBody>
      </p:sp>
      <p:pic>
        <p:nvPicPr>
          <p:cNvPr id="5" name="Picture 4" descr="images11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321" y="3595255"/>
            <a:ext cx="3288146" cy="22347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97793" y="5846615"/>
            <a:ext cx="3241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solidFill>
                  <a:srgbClr val="FFFF00"/>
                </a:solidFill>
              </a:rPr>
              <a:t>হাঁস </a:t>
            </a:r>
            <a:endParaRPr lang="en-US" sz="4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54927" y="3244334"/>
            <a:ext cx="2682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bn-BD" b="1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কর্ডাটা পর্বের  শ্রেণিবিন্যাস</a:t>
            </a:r>
            <a:endParaRPr lang="en-US" b="1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1F9EA2C-70B7-4E31-BC51-00FD39B89B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graphicEl>
                                              <a:dgm id="{C1F9EA2C-70B7-4E31-BC51-00FD39B89B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graphicEl>
                                              <a:dgm id="{C1F9EA2C-70B7-4E31-BC51-00FD39B89B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5535005-A6F1-43A8-AB63-F05A4519BC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graphicEl>
                                              <a:dgm id="{15535005-A6F1-43A8-AB63-F05A4519BC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graphicEl>
                                              <a:dgm id="{15535005-A6F1-43A8-AB63-F05A4519BC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007B56C-D570-4E21-B130-637CFCABA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graphicEl>
                                              <a:dgm id="{E007B56C-D570-4E21-B130-637CFCABA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graphicEl>
                                              <a:dgm id="{E007B56C-D570-4E21-B130-637CFCABA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192BD11-4557-4AEE-BBBE-71954B6778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graphicEl>
                                              <a:dgm id="{2192BD11-4557-4AEE-BBBE-71954B6778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graphicEl>
                                              <a:dgm id="{2192BD11-4557-4AEE-BBBE-71954B6778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7907F0-1357-4EC4-92DC-23DAA6860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graphicEl>
                                              <a:dgm id="{1B7907F0-1357-4EC4-92DC-23DAA6860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graphicEl>
                                              <a:dgm id="{1B7907F0-1357-4EC4-92DC-23DAA68602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E90BAF-ECBB-4A1D-B21F-5140768E15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graphicEl>
                                              <a:dgm id="{67E90BAF-ECBB-4A1D-B21F-5140768E15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graphicEl>
                                              <a:dgm id="{67E90BAF-ECBB-4A1D-B21F-5140768E15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FB6EC01-B28E-42B6-8822-96B5A6495C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graphicEl>
                                              <a:dgm id="{6FB6EC01-B28E-42B6-8822-96B5A6495C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graphicEl>
                                              <a:dgm id="{6FB6EC01-B28E-42B6-8822-96B5A6495C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4"/>
          <a:stretch/>
        </p:blipFill>
        <p:spPr>
          <a:xfrm rot="16200000" flipH="1">
            <a:off x="-2403761" y="2403766"/>
            <a:ext cx="6857999" cy="2050474"/>
          </a:xfrm>
          <a:prstGeom prst="rect">
            <a:avLst/>
          </a:prstGeom>
          <a:effectLst>
            <a:softEdge rad="698500"/>
          </a:effectLst>
        </p:spPr>
      </p:pic>
      <p:sp>
        <p:nvSpPr>
          <p:cNvPr id="11" name="Rectangle 10"/>
          <p:cNvSpPr/>
          <p:nvPr/>
        </p:nvSpPr>
        <p:spPr>
          <a:xfrm>
            <a:off x="2272147" y="3560618"/>
            <a:ext cx="816032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bn-BD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ইউরোকর্ডাটা</a:t>
            </a:r>
          </a:p>
          <a:p>
            <a:pPr>
              <a:buNone/>
            </a:pPr>
            <a:r>
              <a:rPr lang="bn-BD" sz="1600" dirty="0"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বৈশিষ্ট্যঃ</a:t>
            </a:r>
          </a:p>
          <a:p>
            <a:pPr>
              <a:buFont typeface="Wingdings" pitchFamily="2" charset="2"/>
              <a:buChar char="Ø"/>
            </a:pPr>
            <a:r>
              <a:rPr lang="bn-BD" sz="3200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প্রাথমিক অবস্থায় ফুলকা রন্ধ্র থাকে</a:t>
            </a:r>
            <a:r>
              <a:rPr lang="bn-IN" sz="3200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ও পৃষ্ঠীয় ‍‍ফাঁপা স্নায়ুরজ্জ থাকে।</a:t>
            </a:r>
          </a:p>
          <a:p>
            <a:pPr>
              <a:buFont typeface="Wingdings" pitchFamily="2" charset="2"/>
              <a:buChar char="Ø"/>
            </a:pPr>
            <a:r>
              <a:rPr lang="bn-IN" sz="3200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লা</a:t>
            </a:r>
            <a:r>
              <a:rPr lang="bn-BD" sz="3200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র্</a:t>
            </a:r>
            <a:r>
              <a:rPr lang="bn-IN" sz="3200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ভা  দশায় </a:t>
            </a:r>
            <a:r>
              <a:rPr lang="bn-BD" sz="3200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লেজে নটোকর্ড থাকে।</a:t>
            </a:r>
            <a:endParaRPr lang="en-US" sz="3200" dirty="0">
              <a:solidFill>
                <a:srgbClr val="FF00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31474" y="2653147"/>
            <a:ext cx="324889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অ্যাসিডিয়া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80018" y="2722418"/>
            <a:ext cx="3096491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Ascidia sp</a:t>
            </a:r>
          </a:p>
        </p:txBody>
      </p:sp>
      <p:pic>
        <p:nvPicPr>
          <p:cNvPr id="15" name="Picture 14" descr="ascidia1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474" y="221673"/>
            <a:ext cx="3251200" cy="2438400"/>
          </a:xfrm>
          <a:prstGeom prst="rect">
            <a:avLst/>
          </a:prstGeom>
        </p:spPr>
      </p:pic>
      <p:pic>
        <p:nvPicPr>
          <p:cNvPr id="16" name="Picture 15" descr="ascidia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164" y="221673"/>
            <a:ext cx="314782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2694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anchiosto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155" y="304800"/>
            <a:ext cx="3852582" cy="1676400"/>
          </a:xfrm>
          <a:prstGeom prst="rect">
            <a:avLst/>
          </a:prstGeom>
        </p:spPr>
      </p:pic>
      <p:pic>
        <p:nvPicPr>
          <p:cNvPr id="3" name="Picture 2" descr="bran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565" y="304800"/>
            <a:ext cx="3917252" cy="167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flipH="1">
            <a:off x="2133599" y="1981200"/>
            <a:ext cx="3823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ব্রাঙ্কিওস্টোমা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7038154" y="2057400"/>
            <a:ext cx="2964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Branchiostomata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45126" y="2673926"/>
            <a:ext cx="10377055" cy="342207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bn-BD" sz="2800" b="1" dirty="0">
                <a:latin typeface="NikoshBAN" pitchFamily="2" charset="0"/>
                <a:cs typeface="NikoshBAN" pitchFamily="2" charset="0"/>
              </a:rPr>
              <a:t>সেফালোকর্ডাটা</a:t>
            </a:r>
          </a:p>
          <a:p>
            <a:pPr>
              <a:buNone/>
            </a:pPr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বৈশিষ্ট্যঃ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নটোকর্ড এদের দেহের সম্মুখভাগে অবস্থান করে।</a:t>
            </a:r>
            <a:endParaRPr lang="en-US" sz="2800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সারাজীবন নটোকর্ডের উপস্থিতি লক্ষ্য করা যায়।</a:t>
            </a:r>
            <a:endParaRPr lang="en-US" sz="2800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IN" sz="2800" dirty="0">
                <a:solidFill>
                  <a:srgbClr val="CC00FF"/>
                </a:solidFill>
                <a:latin typeface="NikoshBAN" pitchFamily="2" charset="0"/>
              </a:rPr>
              <a:t>দেখতে মাছের মত।</a:t>
            </a:r>
            <a:endParaRPr lang="en-US" sz="2800" dirty="0">
              <a:solidFill>
                <a:srgbClr val="CC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3709" y="2445320"/>
            <a:ext cx="3297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মানুষ ও মাছ 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rdsrftgyhjilk113.jpeg"/>
          <p:cNvPicPr>
            <a:picLocks noChangeAspect="1"/>
          </p:cNvPicPr>
          <p:nvPr/>
        </p:nvPicPr>
        <p:blipFill>
          <a:blip r:embed="rId2"/>
          <a:srcRect r="855" b="3704"/>
          <a:stretch>
            <a:fillRect/>
          </a:stretch>
        </p:blipFill>
        <p:spPr>
          <a:xfrm>
            <a:off x="6761019" y="152392"/>
            <a:ext cx="2667000" cy="23911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09510" y="2556156"/>
            <a:ext cx="2583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হায়েনা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rui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637" y="208088"/>
            <a:ext cx="3320738" cy="22098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40344" y="3089558"/>
            <a:ext cx="11249891" cy="3505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n-BD" sz="52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ভার্টিব্রাটা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n-BD" sz="4000" b="0" i="0" u="none" strike="noStrike" kern="1200" cap="all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বৈশিষ্ট্যঃ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bn-BD" sz="3200" b="0" i="0" u="none" strike="noStrike" kern="1200" cap="all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এদের মস্তিক উন্নত। </a:t>
            </a:r>
            <a:endParaRPr kumimoji="0" lang="bn-IN" sz="3200" b="0" i="0" u="none" strike="noStrike" kern="1200" cap="all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bn-BD" sz="3200" b="0" i="0" u="none" strike="noStrike" kern="1200" cap="all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জলজ প্রাণীতে ফুলকা ও স্থলজ প্রাণীতে ফুসফুস বিদ্যমান।</a:t>
            </a:r>
            <a:endParaRPr kumimoji="0" lang="en-US" sz="3200" b="0" i="0" u="none" strike="noStrike" kern="1200" cap="all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0"/>
          <a:ext cx="12191999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40E3F8-91A9-44E6-A074-503B4336F6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8740E3F8-91A9-44E6-A074-503B4336F6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8740E3F8-91A9-44E6-A074-503B4336F6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C456F1-6220-47E9-A682-9AB6526F2C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EEC456F1-6220-47E9-A682-9AB6526F2C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EEC456F1-6220-47E9-A682-9AB6526F2C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93F1A5-9BD0-4C61-B2E0-F6200A24F3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BD93F1A5-9BD0-4C61-B2E0-F6200A24F3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>
                                            <p:graphicEl>
                                              <a:dgm id="{BD93F1A5-9BD0-4C61-B2E0-F6200A24F3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B76F5C-A8F7-4EC7-8CF9-6701FB701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DCB76F5C-A8F7-4EC7-8CF9-6701FB701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DCB76F5C-A8F7-4EC7-8CF9-6701FB7015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B00DC0-5AFD-49B4-8E99-13980E3606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8EB00DC0-5AFD-49B4-8E99-13980E3606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8EB00DC0-5AFD-49B4-8E99-13980E3606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5EAC5A-EC68-4BA8-B362-11774458F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D75EAC5A-EC68-4BA8-B362-11774458F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">
                                            <p:graphicEl>
                                              <a:dgm id="{D75EAC5A-EC68-4BA8-B362-11774458F8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31C935-42AE-4942-88BC-9F1ED30571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E231C935-42AE-4942-88BC-9F1ED30571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231C935-42AE-4942-88BC-9F1ED30571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115445-3926-401E-AC18-7437C25FE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83115445-3926-401E-AC18-7437C25FE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83115445-3926-401E-AC18-7437C25FE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BF0382-2878-41AE-863B-6482C1717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">
                                            <p:graphicEl>
                                              <a:dgm id="{37BF0382-2878-41AE-863B-6482C1717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">
                                            <p:graphicEl>
                                              <a:dgm id="{37BF0382-2878-41AE-863B-6482C1717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9FB3DB-6F5E-49CF-9564-D04906E985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">
                                            <p:graphicEl>
                                              <a:dgm id="{959FB3DB-6F5E-49CF-9564-D04906E985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">
                                            <p:graphicEl>
                                              <a:dgm id="{959FB3DB-6F5E-49CF-9564-D04906E985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46EEB87-8629-4BE2-837E-8E7280053A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946EEB87-8629-4BE2-837E-8E7280053A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946EEB87-8629-4BE2-837E-8E7280053A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90EF8D0-5762-4CF7-B8AF-95AB9BBE4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C90EF8D0-5762-4CF7-B8AF-95AB9BBE4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C90EF8D0-5762-4CF7-B8AF-95AB9BBE4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079B7E-A3A6-456C-BCF7-313C3DF9AA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">
                                            <p:graphicEl>
                                              <a:dgm id="{EB079B7E-A3A6-456C-BCF7-313C3DF9AA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">
                                            <p:graphicEl>
                                              <a:dgm id="{EB079B7E-A3A6-456C-BCF7-313C3DF9AA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FAFA20C-11C2-4C00-B704-16142146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">
                                            <p:graphicEl>
                                              <a:dgm id="{DFAFA20C-11C2-4C00-B704-16142146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DFAFA20C-11C2-4C00-B704-16142146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CA28CC1-987B-4AFF-8834-E5AA7AADFA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2">
                                            <p:graphicEl>
                                              <a:dgm id="{BCA28CC1-987B-4AFF-8834-E5AA7AADFA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2">
                                            <p:graphicEl>
                                              <a:dgm id="{BCA28CC1-987B-4AFF-8834-E5AA7AADFA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etro4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36" y="221672"/>
            <a:ext cx="5689600" cy="2209800"/>
          </a:xfrm>
          <a:prstGeom prst="rect">
            <a:avLst/>
          </a:prstGeom>
        </p:spPr>
      </p:pic>
      <p:pic>
        <p:nvPicPr>
          <p:cNvPr id="3" name="Picture 2" descr="petro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036" y="221672"/>
            <a:ext cx="4775200" cy="2209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9709" y="2466109"/>
            <a:ext cx="5320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পেট্রোমাইজন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7190508" y="2431473"/>
            <a:ext cx="4627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Petromyzon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marinus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    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74617" y="3338943"/>
            <a:ext cx="998912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 err="1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সাইক্লোস্টোমাটা</a:t>
            </a:r>
            <a:r>
              <a:rPr lang="en-US" sz="4000" b="1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4000" b="1" dirty="0" err="1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Chyclostomata</a:t>
            </a:r>
            <a:r>
              <a:rPr lang="en-US" sz="4000" b="1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bn-BD" sz="2800" b="1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বৈশিষ্টঃ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দেহ লম্বা। 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মুখছিদ্র চোয়াল বিহীন ও চোষকযুক্ত।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দেহে আঁইশ বা পাখনা অনুপস্থিত ।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  <p:bldP spid="6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    s     hatur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57200"/>
            <a:ext cx="4580181" cy="1676400"/>
          </a:xfrm>
          <a:prstGeom prst="rect">
            <a:avLst/>
          </a:prstGeom>
        </p:spPr>
      </p:pic>
      <p:pic>
        <p:nvPicPr>
          <p:cNvPr id="3" name="Picture 2" descr="dog_shark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9600" y="457200"/>
            <a:ext cx="5384800" cy="167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0799" y="2286001"/>
            <a:ext cx="3583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হাতুরি মাছ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Sphyrna</a:t>
            </a:r>
            <a:r>
              <a:rPr lang="en-US" sz="3200" b="1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zygaena</a:t>
            </a:r>
            <a:endParaRPr lang="en-US" sz="3200" b="1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24945" y="2133602"/>
            <a:ext cx="54309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হাঙ্গর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Scoliodon</a:t>
            </a:r>
            <a:r>
              <a:rPr lang="en-US" sz="3200" b="1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laticaudus</a:t>
            </a:r>
            <a:endParaRPr lang="en-US" sz="3200" b="1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36072" y="3781823"/>
            <a:ext cx="688571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bn-BD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কনড্রিকথিস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/ </a:t>
            </a:r>
            <a:r>
              <a:rPr lang="en-US" sz="4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Chondrichthyes</a:t>
            </a:r>
            <a:endParaRPr lang="bn-BD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600" b="1" dirty="0">
                <a:latin typeface="NikoshBAN" pitchFamily="2" charset="0"/>
                <a:cs typeface="NikoshBAN" pitchFamily="2" charset="0"/>
              </a:rPr>
              <a:t>বৈশিষ্ট্যঃ</a:t>
            </a:r>
          </a:p>
          <a:p>
            <a:pPr>
              <a:buFont typeface="Wingdings" pitchFamily="2" charset="2"/>
              <a:buChar char="q"/>
            </a:pPr>
            <a:r>
              <a:rPr lang="bn-IN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কঙ্কাল তরুণাস্থিময়</a:t>
            </a:r>
            <a:r>
              <a:rPr lang="bn-IN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q"/>
            </a:pPr>
            <a:r>
              <a:rPr lang="bn-IN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এদের দেহ প্ল্যাকয়েড আইশ দ্বারা আবৃত ।</a:t>
            </a:r>
            <a:endParaRPr lang="en-US" sz="2800" dirty="0">
              <a:solidFill>
                <a:srgbClr val="CC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t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33400"/>
            <a:ext cx="3835400" cy="2057400"/>
          </a:xfrm>
          <a:prstGeom prst="rect">
            <a:avLst/>
          </a:prstGeom>
        </p:spPr>
      </p:pic>
      <p:pic>
        <p:nvPicPr>
          <p:cNvPr id="4" name="Picture 3" descr="hilsa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400" y="457200"/>
            <a:ext cx="4673600" cy="20330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2836" y="2590801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কাতল মাছ</a:t>
            </a:r>
            <a:endParaRPr lang="bn-IN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Catla</a:t>
            </a:r>
            <a:r>
              <a:rPr lang="en-US" sz="40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catla</a:t>
            </a:r>
            <a:r>
              <a:rPr lang="en-US" sz="40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02399" y="2590801"/>
            <a:ext cx="4636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      ইলিশ মাছ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Hilsha</a:t>
            </a:r>
            <a:r>
              <a:rPr lang="en-US" sz="40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hilsha</a:t>
            </a:r>
            <a:endParaRPr lang="en-US" sz="4000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9709" y="4463718"/>
            <a:ext cx="85759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অস্টিকথিস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/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Osteichthyes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ফুলকার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সাহায্যে শ্বাসকার্য চালায়।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দেহে সাইকোয়েড ও টিনয়েড উভয় ধরনের আঁইশ দ্বারা আবৃত।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এদের অধিকাংশই স্বাদু পানির মাছ।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anr.jpg"/>
          <p:cNvPicPr>
            <a:picLocks noChangeAspect="1"/>
          </p:cNvPicPr>
          <p:nvPr/>
        </p:nvPicPr>
        <p:blipFill>
          <a:blip r:embed="rId2"/>
          <a:srcRect r="-405" b="9804"/>
          <a:stretch>
            <a:fillRect/>
          </a:stretch>
        </p:blipFill>
        <p:spPr>
          <a:xfrm>
            <a:off x="782280" y="0"/>
            <a:ext cx="4108173" cy="2514600"/>
          </a:xfrm>
          <a:prstGeom prst="rect">
            <a:avLst/>
          </a:prstGeom>
        </p:spPr>
      </p:pic>
      <p:pic>
        <p:nvPicPr>
          <p:cNvPr id="5" name="Picture 4" descr="buf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400" y="348083"/>
            <a:ext cx="3987800" cy="24046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2836" y="2667001"/>
            <a:ext cx="3796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সোনা ব্যাঙ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39345" y="2722421"/>
            <a:ext cx="3925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 কুনো ব্যাঙ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>
                <a:latin typeface="NikoshBAN" pitchFamily="2" charset="0"/>
                <a:cs typeface="NikoshBAN" pitchFamily="2" charset="0"/>
              </a:rPr>
              <a:t>Buffo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melanostictus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1672" y="3643745"/>
            <a:ext cx="6747163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উভচর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/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Amphibia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বৈশিষ্ট্যঃ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 দেহত্বক আ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ঁ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ইশবিহীন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শীতল রক্তের প্রাণী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ত্বক নরম, পাতলা ও গ্রন্থিযুক্ত।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aja naj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33686"/>
            <a:ext cx="3556000" cy="2052340"/>
          </a:xfrm>
          <a:prstGeom prst="rect">
            <a:avLst/>
          </a:prstGeom>
        </p:spPr>
      </p:pic>
      <p:pic>
        <p:nvPicPr>
          <p:cNvPr id="5" name="Picture 4" descr="tiktiki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1" y="457200"/>
            <a:ext cx="3816940" cy="1905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0" y="2514601"/>
            <a:ext cx="193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সাপ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59236" y="2362201"/>
            <a:ext cx="3796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টিকটিকি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Hemidactylus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brooki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4073" y="3269673"/>
            <a:ext cx="6096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600" u="sng" dirty="0" err="1">
                <a:latin typeface="NikoshBAN" pitchFamily="2" charset="0"/>
                <a:cs typeface="NikoshBAN" pitchFamily="2" charset="0"/>
              </a:rPr>
              <a:t>সরীসৃপ</a:t>
            </a:r>
            <a:r>
              <a:rPr lang="en-US" sz="4000" b="1" u="sng" dirty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4000" b="1" u="sng" dirty="0" err="1">
                <a:latin typeface="NikoshBAN" pitchFamily="2" charset="0"/>
                <a:cs typeface="NikoshBAN" pitchFamily="2" charset="0"/>
              </a:rPr>
              <a:t>Reptilia</a:t>
            </a:r>
            <a:r>
              <a:rPr lang="bn-BD" sz="4000" b="1" u="sng" dirty="0">
                <a:latin typeface="NikoshBAN" pitchFamily="2" charset="0"/>
                <a:cs typeface="NikoshBAN" pitchFamily="2" charset="0"/>
              </a:rPr>
              <a:t> </a:t>
            </a:r>
            <a:endParaRPr lang="en-US" sz="4000" b="1" u="sng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600" u="sng" dirty="0">
                <a:latin typeface="NikoshBAN" pitchFamily="2" charset="0"/>
                <a:cs typeface="NikoshBAN" pitchFamily="2" charset="0"/>
              </a:rPr>
              <a:t>বৈশিষ্ট্যঃ</a:t>
            </a:r>
          </a:p>
          <a:p>
            <a:pPr>
              <a:buFont typeface="Wingdings" pitchFamily="2" charset="2"/>
              <a:buChar char="v"/>
            </a:pPr>
            <a:r>
              <a:rPr lang="bn-BD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এরা বুকে ভর করে চলে।</a:t>
            </a:r>
            <a:endParaRPr lang="en-US" sz="2800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চারপায়ে নখরযুক্ত আঙ্গুল আছে।</a:t>
            </a:r>
            <a:endParaRPr lang="en-US" sz="2800" dirty="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ত্বক শুষ্ক ও আঁইশযুক্ত।</a:t>
            </a:r>
            <a:endParaRPr lang="en-US" sz="2800" dirty="0">
              <a:solidFill>
                <a:srgbClr val="CC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oi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1" y="533400"/>
            <a:ext cx="4427649" cy="2209800"/>
          </a:xfrm>
          <a:prstGeom prst="rect">
            <a:avLst/>
          </a:prstGeom>
        </p:spPr>
      </p:pic>
      <p:pic>
        <p:nvPicPr>
          <p:cNvPr id="5" name="Picture 4" descr="Rose-ringed_Parakeet_RW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11999" y="457202"/>
            <a:ext cx="4063999" cy="23192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22218" y="2819401"/>
            <a:ext cx="4378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দোয়েল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Copsychus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saularis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7190508" y="2819401"/>
            <a:ext cx="3962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টিয়া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Pasittacula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krameri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5636" y="3854119"/>
            <a:ext cx="623454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পক্ষীকূল</a:t>
            </a:r>
            <a:r>
              <a:rPr lang="bn-IN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Aves</a:t>
            </a:r>
          </a:p>
          <a:p>
            <a:pPr>
              <a:buNone/>
            </a:pP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বৈশিষ্ট্যঃ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পাখির দেহ পালকে আবৃত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এরা উষ্ণ রক্তের প্রাণী।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হা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ড়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শক্ত,হালকা ও ফাঁপা।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nnnnnnnnngyguyhyi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436" y="186263"/>
            <a:ext cx="4514912" cy="21828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7527" y="2438389"/>
            <a:ext cx="447501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বাঘ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Panthera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tigris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67055" y="2396838"/>
            <a:ext cx="448887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মানুষ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>
                <a:latin typeface="NikoshBAN" pitchFamily="2" charset="0"/>
                <a:cs typeface="NikoshBAN" pitchFamily="2" charset="0"/>
              </a:rPr>
              <a:t>Homo sapiens</a:t>
            </a:r>
          </a:p>
        </p:txBody>
      </p:sp>
      <p:sp>
        <p:nvSpPr>
          <p:cNvPr id="8" name="Rectangle 7"/>
          <p:cNvSpPr/>
          <p:nvPr/>
        </p:nvSpPr>
        <p:spPr>
          <a:xfrm>
            <a:off x="443360" y="3629518"/>
            <a:ext cx="6096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bn-IN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স্তন্যপায়ী</a:t>
            </a:r>
            <a:r>
              <a:rPr lang="bn-IN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/</a:t>
            </a:r>
            <a:r>
              <a:rPr lang="en-US" sz="40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Mammalia</a:t>
            </a:r>
            <a:endParaRPr lang="bn-BD" sz="4000" b="1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  বৈশিষ্ট্যঃ</a:t>
            </a:r>
          </a:p>
          <a:p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উষ্ণ রক্তের প্রাণী। 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মাতৃ দুগ্ধ পান করে বড় হয়।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হৃদপিন্ড চার প্রকোষ্ঠ বিশিষ্ট।</a:t>
            </a: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Breast-Feed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6019" y="180108"/>
            <a:ext cx="4436053" cy="2202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None/>
            </a:pPr>
            <a:r>
              <a:rPr lang="bn-IN" sz="2800" dirty="0">
                <a:latin typeface="NikoshBAN"/>
              </a:rPr>
              <a:t>১। উভচরের ২টি উদাহরনসহ লিখ। </a:t>
            </a:r>
          </a:p>
          <a:p>
            <a:pPr>
              <a:buNone/>
            </a:pPr>
            <a:r>
              <a:rPr lang="bn-IN" sz="2800" dirty="0">
                <a:latin typeface="NikoshBAN"/>
              </a:rPr>
              <a:t>২। পক্ষীকূলের ২টি উদাহরনসহ লিখ।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4"/>
          <a:stretch/>
        </p:blipFill>
        <p:spPr>
          <a:xfrm rot="16200000" flipH="1">
            <a:off x="6781801" y="1447801"/>
            <a:ext cx="6857999" cy="3962401"/>
          </a:xfrm>
          <a:prstGeom prst="rect">
            <a:avLst/>
          </a:prstGeom>
          <a:effectLst>
            <a:softEdge rad="698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06715" y="334878"/>
            <a:ext cx="53710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b="1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/>
          </a:p>
        </p:txBody>
      </p:sp>
      <p:sp>
        <p:nvSpPr>
          <p:cNvPr id="5" name="Rectangle 4"/>
          <p:cNvSpPr/>
          <p:nvPr/>
        </p:nvSpPr>
        <p:spPr>
          <a:xfrm>
            <a:off x="2410690" y="2369128"/>
            <a:ext cx="942109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কর্ডাটা পর্বের উপপর্ব কয়টি ও কি কি?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bn-IN" sz="2800" dirty="0">
                <a:latin typeface="NikoshBAN" pitchFamily="2" charset="0"/>
                <a:cs typeface="NikoshBAN" pitchFamily="2" charset="0"/>
              </a:rPr>
              <a:t> মানুষের বৈজ্ঞানিক নাম কি?</a:t>
            </a:r>
          </a:p>
          <a:p>
            <a:pPr>
              <a:buFont typeface="Wingdings" pitchFamily="2" charset="2"/>
              <a:buChar char="q"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গঠন ও বৈশিষ্ট্যের ভিত্তিতে কর্ডাটা পর্বকে কয়টি শ্রেণিতে ভাগ করা                </a:t>
            </a:r>
          </a:p>
          <a:p>
            <a:pPr>
              <a:buNone/>
            </a:pPr>
            <a:r>
              <a:rPr lang="bn-BD" sz="2800" dirty="0">
                <a:latin typeface="NikoshBAN" pitchFamily="2" charset="0"/>
                <a:cs typeface="NikoshBAN" pitchFamily="2" charset="0"/>
              </a:rPr>
              <a:t>    যায় ও কি কি?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4"/>
          <a:stretch/>
        </p:blipFill>
        <p:spPr>
          <a:xfrm rot="16200000" flipH="1">
            <a:off x="-2403761" y="2403766"/>
            <a:ext cx="6857999" cy="2050474"/>
          </a:xfrm>
          <a:prstGeom prst="rect">
            <a:avLst/>
          </a:prstGeom>
          <a:effectLst>
            <a:softEdge rad="698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2nde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95400"/>
            <a:ext cx="5994400" cy="55626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</p:pic>
      <p:sp>
        <p:nvSpPr>
          <p:cNvPr id="8" name="Rounded Rectangle 7"/>
          <p:cNvSpPr/>
          <p:nvPr/>
        </p:nvSpPr>
        <p:spPr>
          <a:xfrm>
            <a:off x="0" y="0"/>
            <a:ext cx="12192000" cy="124877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6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96000" y="1295400"/>
            <a:ext cx="6096000" cy="54864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তোমাদের বাড়ির আশেপাশে যেসব কর্ডাটা পর্বের প্রাণী দেখতে পাবে শ্রেণি অনুযায়ি তার একটি তালিকা তৈরী কর</a:t>
            </a:r>
            <a:r>
              <a:rPr lang="bn-BD" sz="6000" dirty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tx2">
                <a:lumMod val="75000"/>
              </a:schemeClr>
            </a:gs>
            <a:gs pos="24000">
              <a:schemeClr val="accent1">
                <a:lumMod val="75000"/>
              </a:schemeClr>
            </a:gs>
            <a:gs pos="4000">
              <a:schemeClr val="accent1">
                <a:lumMod val="50000"/>
              </a:schemeClr>
            </a:gs>
            <a:gs pos="71000">
              <a:schemeClr val="accent4">
                <a:lumMod val="75000"/>
              </a:schemeClr>
            </a:gs>
            <a:gs pos="91000">
              <a:schemeClr val="tx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7567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8866" y="177421"/>
            <a:ext cx="10849970" cy="5022376"/>
          </a:xfrm>
          <a:prstGeom prst="rect">
            <a:avLst/>
          </a:prstGeom>
          <a:noFill/>
        </p:spPr>
        <p:txBody>
          <a:bodyPr wrap="square" rtlCol="0">
            <a:prstTxWarp prst="textWave2">
              <a:avLst>
                <a:gd name="adj1" fmla="val 12500"/>
                <a:gd name="adj2" fmla="val -1297"/>
              </a:avLst>
            </a:prstTxWarp>
            <a:spAutoFit/>
          </a:bodyPr>
          <a:lstStyle/>
          <a:p>
            <a:r>
              <a:rPr lang="bn-IN" sz="4800" dirty="0">
                <a:ln w="0"/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4800" dirty="0">
              <a:ln w="0"/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94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5" name="applause.wav"/>
          </p:stSnd>
        </p:sndAc>
      </p:transition>
    </mc:Fallback>
  </mc:AlternateContent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1813</TotalTime>
  <Words>470</Words>
  <Application>Microsoft Office PowerPoint</Application>
  <PresentationFormat>Custom</PresentationFormat>
  <Paragraphs>134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Droplet</vt:lpstr>
      <vt:lpstr>Slice</vt:lpstr>
      <vt:lpstr>Solstice</vt:lpstr>
      <vt:lpstr>PowerPoint Presentation</vt:lpstr>
      <vt:lpstr>PowerPoint Presentation</vt:lpstr>
      <vt:lpstr>PowerPoint Presentation</vt:lpstr>
      <vt:lpstr>চিত্রগুলো লক্ষ্য কর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দলগত কাজ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Probook</cp:lastModifiedBy>
  <cp:revision>256</cp:revision>
  <dcterms:created xsi:type="dcterms:W3CDTF">2013-02-03T18:03:25Z</dcterms:created>
  <dcterms:modified xsi:type="dcterms:W3CDTF">2019-10-19T05:52:52Z</dcterms:modified>
</cp:coreProperties>
</file>