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9" r:id="rId1"/>
  </p:sldMasterIdLst>
  <p:notesMasterIdLst>
    <p:notesMasterId r:id="rId20"/>
  </p:notesMasterIdLst>
  <p:handoutMasterIdLst>
    <p:handoutMasterId r:id="rId21"/>
  </p:handoutMasterIdLst>
  <p:sldIdLst>
    <p:sldId id="272" r:id="rId2"/>
    <p:sldId id="273" r:id="rId3"/>
    <p:sldId id="258" r:id="rId4"/>
    <p:sldId id="274" r:id="rId5"/>
    <p:sldId id="260" r:id="rId6"/>
    <p:sldId id="261" r:id="rId7"/>
    <p:sldId id="262" r:id="rId8"/>
    <p:sldId id="263" r:id="rId9"/>
    <p:sldId id="281" r:id="rId10"/>
    <p:sldId id="279" r:id="rId11"/>
    <p:sldId id="280" r:id="rId12"/>
    <p:sldId id="268" r:id="rId13"/>
    <p:sldId id="276" r:id="rId14"/>
    <p:sldId id="282" r:id="rId15"/>
    <p:sldId id="278" r:id="rId16"/>
    <p:sldId id="277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7474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16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notesViewPr>
    <p:cSldViewPr snapToGrid="0"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06FB3E-B7D6-4E97-B5AA-4D840C9D6A01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0DD3FB-D41E-4CD2-B971-56E062AF30ED}">
      <dgm:prSet phldrT="[Text]"/>
      <dgm:spPr>
        <a:solidFill>
          <a:srgbClr val="00B0F0"/>
        </a:solidFill>
      </dgm:spPr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টপোলজি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48E10BA-D8D9-4682-97F4-E0C42A007ECE}" type="parTrans" cxnId="{DF40BB96-44E1-471F-8C91-609E336891C1}">
      <dgm:prSet/>
      <dgm:spPr/>
      <dgm:t>
        <a:bodyPr/>
        <a:lstStyle/>
        <a:p>
          <a:endParaRPr lang="en-US"/>
        </a:p>
      </dgm:t>
    </dgm:pt>
    <dgm:pt modelId="{3694C2F9-066D-4026-9464-4EAC761751DA}" type="sibTrans" cxnId="{DF40BB96-44E1-471F-8C91-609E336891C1}">
      <dgm:prSet/>
      <dgm:spPr/>
      <dgm:t>
        <a:bodyPr/>
        <a:lstStyle/>
        <a:p>
          <a:endParaRPr lang="en-US"/>
        </a:p>
      </dgm:t>
    </dgm:pt>
    <dgm:pt modelId="{1EC48E9D-EF68-47D6-B8C3-1A65B15E3860}">
      <dgm:prSet phldrT="[Text]"/>
      <dgm:spPr>
        <a:solidFill>
          <a:srgbClr val="00B0F0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স্টার টপোলজি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67DAF454-B3E6-4994-AA5C-33550D160412}" type="parTrans" cxnId="{ADFE3A05-CB3B-4489-BC5D-D829B1180463}">
      <dgm:prSet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63149360-ED9C-452D-B1FC-BB818FEC65C3}" type="sibTrans" cxnId="{ADFE3A05-CB3B-4489-BC5D-D829B1180463}">
      <dgm:prSet/>
      <dgm:spPr/>
      <dgm:t>
        <a:bodyPr/>
        <a:lstStyle/>
        <a:p>
          <a:endParaRPr lang="en-US"/>
        </a:p>
      </dgm:t>
    </dgm:pt>
    <dgm:pt modelId="{6E89AB28-04DD-470A-84FC-C82608773567}">
      <dgm:prSet phldrT="[Text]"/>
      <dgm:spPr>
        <a:solidFill>
          <a:srgbClr val="00B0F0"/>
        </a:solidFill>
      </dgm:spPr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রিং টপোলজি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7B6E128-C15F-4ED1-9841-1CDF73CEC620}" type="parTrans" cxnId="{EC2BD1D7-3F16-4D8A-9350-9D8DFFC08309}">
      <dgm:prSet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A0FD17DA-764E-46FC-8133-549443A198E1}" type="sibTrans" cxnId="{EC2BD1D7-3F16-4D8A-9350-9D8DFFC08309}">
      <dgm:prSet/>
      <dgm:spPr/>
      <dgm:t>
        <a:bodyPr/>
        <a:lstStyle/>
        <a:p>
          <a:endParaRPr lang="en-US"/>
        </a:p>
      </dgm:t>
    </dgm:pt>
    <dgm:pt modelId="{AD438A17-A085-4070-840C-9387385EDA84}">
      <dgm:prSet phldrT="[Text]"/>
      <dgm:spPr>
        <a:solidFill>
          <a:srgbClr val="00B0F0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বাস টপোলজি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85C9234E-EF7A-443F-9545-DB03D827B5F2}" type="parTrans" cxnId="{BB8D46B7-B15D-4604-8864-82DFA4DE2407}">
      <dgm:prSet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3F3BCE74-266A-46E4-881D-B1EAA1CD513F}" type="sibTrans" cxnId="{BB8D46B7-B15D-4604-8864-82DFA4DE2407}">
      <dgm:prSet/>
      <dgm:spPr/>
      <dgm:t>
        <a:bodyPr/>
        <a:lstStyle/>
        <a:p>
          <a:endParaRPr lang="en-US"/>
        </a:p>
      </dgm:t>
    </dgm:pt>
    <dgm:pt modelId="{2B6A4539-F185-42A6-B34E-706F3AC7C7E7}">
      <dgm:prSet phldrT="[Text]"/>
      <dgm:spPr>
        <a:solidFill>
          <a:srgbClr val="00B0F0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ট্রি টপোলজি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866D9E8-8EA5-49E2-8109-C597C8FC9C7F}" type="parTrans" cxnId="{36C2EC47-F11E-4549-92DA-31FA96D2EFBC}">
      <dgm:prSet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8D3E0EC6-4488-4830-A306-D2D59A58EB98}" type="sibTrans" cxnId="{36C2EC47-F11E-4549-92DA-31FA96D2EFBC}">
      <dgm:prSet/>
      <dgm:spPr/>
      <dgm:t>
        <a:bodyPr/>
        <a:lstStyle/>
        <a:p>
          <a:endParaRPr lang="en-US"/>
        </a:p>
      </dgm:t>
    </dgm:pt>
    <dgm:pt modelId="{5402E739-0946-4BAE-8F2D-37966A193179}">
      <dgm:prSet/>
      <dgm:spPr>
        <a:solidFill>
          <a:srgbClr val="00B0F0"/>
        </a:solidFill>
        <a:ln>
          <a:solidFill>
            <a:schemeClr val="bg1"/>
          </a:solidFill>
        </a:ln>
      </dgm:spPr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মেস টপোলজি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9AF567D-A381-4348-BB2D-A8E5E09A39FB}" type="parTrans" cxnId="{F49F8757-B119-4636-AD8C-155DC3C73C86}">
      <dgm:prSet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9FA49F37-A0AE-485F-ACAE-FE5FB1B1B6A5}" type="sibTrans" cxnId="{F49F8757-B119-4636-AD8C-155DC3C73C86}">
      <dgm:prSet/>
      <dgm:spPr/>
      <dgm:t>
        <a:bodyPr/>
        <a:lstStyle/>
        <a:p>
          <a:endParaRPr lang="en-US"/>
        </a:p>
      </dgm:t>
    </dgm:pt>
    <dgm:pt modelId="{BF8C8F23-82D6-4019-8C57-E36A1D1311D3}" type="pres">
      <dgm:prSet presAssocID="{2906FB3E-B7D6-4E97-B5AA-4D840C9D6A0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8B4456-792D-4D23-914D-878EA47E522B}" type="pres">
      <dgm:prSet presAssocID="{F90DD3FB-D41E-4CD2-B971-56E062AF30ED}" presName="centerShape" presStyleLbl="node0" presStyleIdx="0" presStyleCnt="1"/>
      <dgm:spPr/>
      <dgm:t>
        <a:bodyPr/>
        <a:lstStyle/>
        <a:p>
          <a:endParaRPr lang="en-US"/>
        </a:p>
      </dgm:t>
    </dgm:pt>
    <dgm:pt modelId="{4E44CDD9-D35C-45DB-ACDE-8509239F2918}" type="pres">
      <dgm:prSet presAssocID="{67DAF454-B3E6-4994-AA5C-33550D160412}" presName="parTrans" presStyleLbl="sibTrans2D1" presStyleIdx="0" presStyleCnt="5"/>
      <dgm:spPr/>
      <dgm:t>
        <a:bodyPr/>
        <a:lstStyle/>
        <a:p>
          <a:endParaRPr lang="en-US"/>
        </a:p>
      </dgm:t>
    </dgm:pt>
    <dgm:pt modelId="{B9528E44-C243-4F75-91B4-850C4F59F4AC}" type="pres">
      <dgm:prSet presAssocID="{67DAF454-B3E6-4994-AA5C-33550D160412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8890D852-E04C-44DA-BB4D-95D9B1239242}" type="pres">
      <dgm:prSet presAssocID="{1EC48E9D-EF68-47D6-B8C3-1A65B15E386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63CB7F-0BDE-426D-9679-1AE2358EDE92}" type="pres">
      <dgm:prSet presAssocID="{97B6E128-C15F-4ED1-9841-1CDF73CEC620}" presName="parTrans" presStyleLbl="sibTrans2D1" presStyleIdx="1" presStyleCnt="5"/>
      <dgm:spPr/>
      <dgm:t>
        <a:bodyPr/>
        <a:lstStyle/>
        <a:p>
          <a:endParaRPr lang="en-US"/>
        </a:p>
      </dgm:t>
    </dgm:pt>
    <dgm:pt modelId="{824DB0C9-EF1D-4FD4-A7C9-AB3F83EDBD93}" type="pres">
      <dgm:prSet presAssocID="{97B6E128-C15F-4ED1-9841-1CDF73CEC620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B469B853-37EE-4FC2-83ED-14FFE9BD9B6A}" type="pres">
      <dgm:prSet presAssocID="{6E89AB28-04DD-470A-84FC-C8260877356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A59FA8-7AFF-45B3-90E4-351BAD72BB5F}" type="pres">
      <dgm:prSet presAssocID="{B9AF567D-A381-4348-BB2D-A8E5E09A39FB}" presName="parTrans" presStyleLbl="sibTrans2D1" presStyleIdx="2" presStyleCnt="5"/>
      <dgm:spPr/>
      <dgm:t>
        <a:bodyPr/>
        <a:lstStyle/>
        <a:p>
          <a:endParaRPr lang="en-US"/>
        </a:p>
      </dgm:t>
    </dgm:pt>
    <dgm:pt modelId="{4261C74E-78D3-4317-B7AD-3265FBC3C735}" type="pres">
      <dgm:prSet presAssocID="{B9AF567D-A381-4348-BB2D-A8E5E09A39FB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F965FF92-49B6-4C19-A327-B39D43AC78DA}" type="pres">
      <dgm:prSet presAssocID="{5402E739-0946-4BAE-8F2D-37966A19317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8FA54C-7981-4B20-9CBF-1146299206AA}" type="pres">
      <dgm:prSet presAssocID="{85C9234E-EF7A-443F-9545-DB03D827B5F2}" presName="parTrans" presStyleLbl="sibTrans2D1" presStyleIdx="3" presStyleCnt="5"/>
      <dgm:spPr/>
      <dgm:t>
        <a:bodyPr/>
        <a:lstStyle/>
        <a:p>
          <a:endParaRPr lang="en-US"/>
        </a:p>
      </dgm:t>
    </dgm:pt>
    <dgm:pt modelId="{FFD1DE7D-9F95-47DB-A229-F800982F0043}" type="pres">
      <dgm:prSet presAssocID="{85C9234E-EF7A-443F-9545-DB03D827B5F2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0FDCA1D3-09B1-4CFB-A0BB-2BDBDC2A56FB}" type="pres">
      <dgm:prSet presAssocID="{AD438A17-A085-4070-840C-9387385EDA8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1885ED-22C5-435E-B6CC-6C7487D6FA02}" type="pres">
      <dgm:prSet presAssocID="{A866D9E8-8EA5-49E2-8109-C597C8FC9C7F}" presName="parTrans" presStyleLbl="sibTrans2D1" presStyleIdx="4" presStyleCnt="5"/>
      <dgm:spPr/>
      <dgm:t>
        <a:bodyPr/>
        <a:lstStyle/>
        <a:p>
          <a:endParaRPr lang="en-US"/>
        </a:p>
      </dgm:t>
    </dgm:pt>
    <dgm:pt modelId="{00C16708-CADD-4D42-97A6-27FD03F8C416}" type="pres">
      <dgm:prSet presAssocID="{A866D9E8-8EA5-49E2-8109-C597C8FC9C7F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9F86FE64-CE36-4F63-B978-B056E7EC8BEE}" type="pres">
      <dgm:prSet presAssocID="{2B6A4539-F185-42A6-B34E-706F3AC7C7E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B9C41C-2F24-4635-8569-75184714ADB6}" type="presOf" srcId="{A866D9E8-8EA5-49E2-8109-C597C8FC9C7F}" destId="{00C16708-CADD-4D42-97A6-27FD03F8C416}" srcOrd="1" destOrd="0" presId="urn:microsoft.com/office/officeart/2005/8/layout/radial5"/>
    <dgm:cxn modelId="{15D178DD-296C-40F1-BA0A-18BA2B0EEF35}" type="presOf" srcId="{A866D9E8-8EA5-49E2-8109-C597C8FC9C7F}" destId="{A11885ED-22C5-435E-B6CC-6C7487D6FA02}" srcOrd="0" destOrd="0" presId="urn:microsoft.com/office/officeart/2005/8/layout/radial5"/>
    <dgm:cxn modelId="{5381C244-D3A2-42DE-882B-30052442DDF9}" type="presOf" srcId="{97B6E128-C15F-4ED1-9841-1CDF73CEC620}" destId="{D463CB7F-0BDE-426D-9679-1AE2358EDE92}" srcOrd="0" destOrd="0" presId="urn:microsoft.com/office/officeart/2005/8/layout/radial5"/>
    <dgm:cxn modelId="{F49F8757-B119-4636-AD8C-155DC3C73C86}" srcId="{F90DD3FB-D41E-4CD2-B971-56E062AF30ED}" destId="{5402E739-0946-4BAE-8F2D-37966A193179}" srcOrd="2" destOrd="0" parTransId="{B9AF567D-A381-4348-BB2D-A8E5E09A39FB}" sibTransId="{9FA49F37-A0AE-485F-ACAE-FE5FB1B1B6A5}"/>
    <dgm:cxn modelId="{762C0D71-2E24-438F-831A-3270AE5F7622}" type="presOf" srcId="{1EC48E9D-EF68-47D6-B8C3-1A65B15E3860}" destId="{8890D852-E04C-44DA-BB4D-95D9B1239242}" srcOrd="0" destOrd="0" presId="urn:microsoft.com/office/officeart/2005/8/layout/radial5"/>
    <dgm:cxn modelId="{DF40BB96-44E1-471F-8C91-609E336891C1}" srcId="{2906FB3E-B7D6-4E97-B5AA-4D840C9D6A01}" destId="{F90DD3FB-D41E-4CD2-B971-56E062AF30ED}" srcOrd="0" destOrd="0" parTransId="{948E10BA-D8D9-4682-97F4-E0C42A007ECE}" sibTransId="{3694C2F9-066D-4026-9464-4EAC761751DA}"/>
    <dgm:cxn modelId="{BB8D46B7-B15D-4604-8864-82DFA4DE2407}" srcId="{F90DD3FB-D41E-4CD2-B971-56E062AF30ED}" destId="{AD438A17-A085-4070-840C-9387385EDA84}" srcOrd="3" destOrd="0" parTransId="{85C9234E-EF7A-443F-9545-DB03D827B5F2}" sibTransId="{3F3BCE74-266A-46E4-881D-B1EAA1CD513F}"/>
    <dgm:cxn modelId="{A62ABD05-1427-42E4-AF1E-4967FAEFB17F}" type="presOf" srcId="{2B6A4539-F185-42A6-B34E-706F3AC7C7E7}" destId="{9F86FE64-CE36-4F63-B978-B056E7EC8BEE}" srcOrd="0" destOrd="0" presId="urn:microsoft.com/office/officeart/2005/8/layout/radial5"/>
    <dgm:cxn modelId="{EC2BD1D7-3F16-4D8A-9350-9D8DFFC08309}" srcId="{F90DD3FB-D41E-4CD2-B971-56E062AF30ED}" destId="{6E89AB28-04DD-470A-84FC-C82608773567}" srcOrd="1" destOrd="0" parTransId="{97B6E128-C15F-4ED1-9841-1CDF73CEC620}" sibTransId="{A0FD17DA-764E-46FC-8133-549443A198E1}"/>
    <dgm:cxn modelId="{A9EEF8E1-A413-4835-A71C-63AC3B577826}" type="presOf" srcId="{85C9234E-EF7A-443F-9545-DB03D827B5F2}" destId="{678FA54C-7981-4B20-9CBF-1146299206AA}" srcOrd="0" destOrd="0" presId="urn:microsoft.com/office/officeart/2005/8/layout/radial5"/>
    <dgm:cxn modelId="{5F819152-4D9A-4F4A-BD01-250A5F13C4E7}" type="presOf" srcId="{AD438A17-A085-4070-840C-9387385EDA84}" destId="{0FDCA1D3-09B1-4CFB-A0BB-2BDBDC2A56FB}" srcOrd="0" destOrd="0" presId="urn:microsoft.com/office/officeart/2005/8/layout/radial5"/>
    <dgm:cxn modelId="{40F623DD-E12F-4670-B855-6D3076B5E52F}" type="presOf" srcId="{B9AF567D-A381-4348-BB2D-A8E5E09A39FB}" destId="{AFA59FA8-7AFF-45B3-90E4-351BAD72BB5F}" srcOrd="0" destOrd="0" presId="urn:microsoft.com/office/officeart/2005/8/layout/radial5"/>
    <dgm:cxn modelId="{15A45810-DFBE-4FAD-BFA0-D757EBDED3D8}" type="presOf" srcId="{5402E739-0946-4BAE-8F2D-37966A193179}" destId="{F965FF92-49B6-4C19-A327-B39D43AC78DA}" srcOrd="0" destOrd="0" presId="urn:microsoft.com/office/officeart/2005/8/layout/radial5"/>
    <dgm:cxn modelId="{271E2172-7866-4ECE-9FD1-BCC082552064}" type="presOf" srcId="{2906FB3E-B7D6-4E97-B5AA-4D840C9D6A01}" destId="{BF8C8F23-82D6-4019-8C57-E36A1D1311D3}" srcOrd="0" destOrd="0" presId="urn:microsoft.com/office/officeart/2005/8/layout/radial5"/>
    <dgm:cxn modelId="{94051C82-506B-4607-B583-3CB91018CA09}" type="presOf" srcId="{67DAF454-B3E6-4994-AA5C-33550D160412}" destId="{4E44CDD9-D35C-45DB-ACDE-8509239F2918}" srcOrd="0" destOrd="0" presId="urn:microsoft.com/office/officeart/2005/8/layout/radial5"/>
    <dgm:cxn modelId="{36C2EC47-F11E-4549-92DA-31FA96D2EFBC}" srcId="{F90DD3FB-D41E-4CD2-B971-56E062AF30ED}" destId="{2B6A4539-F185-42A6-B34E-706F3AC7C7E7}" srcOrd="4" destOrd="0" parTransId="{A866D9E8-8EA5-49E2-8109-C597C8FC9C7F}" sibTransId="{8D3E0EC6-4488-4830-A306-D2D59A58EB98}"/>
    <dgm:cxn modelId="{04A5D179-87D5-4A08-B316-F7AF1133C879}" type="presOf" srcId="{6E89AB28-04DD-470A-84FC-C82608773567}" destId="{B469B853-37EE-4FC2-83ED-14FFE9BD9B6A}" srcOrd="0" destOrd="0" presId="urn:microsoft.com/office/officeart/2005/8/layout/radial5"/>
    <dgm:cxn modelId="{2EA46621-02CE-41A7-9B65-47F9977A612B}" type="presOf" srcId="{97B6E128-C15F-4ED1-9841-1CDF73CEC620}" destId="{824DB0C9-EF1D-4FD4-A7C9-AB3F83EDBD93}" srcOrd="1" destOrd="0" presId="urn:microsoft.com/office/officeart/2005/8/layout/radial5"/>
    <dgm:cxn modelId="{D9A5760C-21EC-4DF0-B6BD-B26676169E9A}" type="presOf" srcId="{67DAF454-B3E6-4994-AA5C-33550D160412}" destId="{B9528E44-C243-4F75-91B4-850C4F59F4AC}" srcOrd="1" destOrd="0" presId="urn:microsoft.com/office/officeart/2005/8/layout/radial5"/>
    <dgm:cxn modelId="{9880E378-6564-4A44-8D87-1238EC436C93}" type="presOf" srcId="{85C9234E-EF7A-443F-9545-DB03D827B5F2}" destId="{FFD1DE7D-9F95-47DB-A229-F800982F0043}" srcOrd="1" destOrd="0" presId="urn:microsoft.com/office/officeart/2005/8/layout/radial5"/>
    <dgm:cxn modelId="{ADFE3A05-CB3B-4489-BC5D-D829B1180463}" srcId="{F90DD3FB-D41E-4CD2-B971-56E062AF30ED}" destId="{1EC48E9D-EF68-47D6-B8C3-1A65B15E3860}" srcOrd="0" destOrd="0" parTransId="{67DAF454-B3E6-4994-AA5C-33550D160412}" sibTransId="{63149360-ED9C-452D-B1FC-BB818FEC65C3}"/>
    <dgm:cxn modelId="{EE3E0AA5-AF75-4706-B4EF-089945BF0F9E}" type="presOf" srcId="{F90DD3FB-D41E-4CD2-B971-56E062AF30ED}" destId="{E78B4456-792D-4D23-914D-878EA47E522B}" srcOrd="0" destOrd="0" presId="urn:microsoft.com/office/officeart/2005/8/layout/radial5"/>
    <dgm:cxn modelId="{4132309B-93B4-4FFF-A71C-88C57DF39168}" type="presOf" srcId="{B9AF567D-A381-4348-BB2D-A8E5E09A39FB}" destId="{4261C74E-78D3-4317-B7AD-3265FBC3C735}" srcOrd="1" destOrd="0" presId="urn:microsoft.com/office/officeart/2005/8/layout/radial5"/>
    <dgm:cxn modelId="{F7E9B2C9-0443-4F7B-B8A8-E173C32EC127}" type="presParOf" srcId="{BF8C8F23-82D6-4019-8C57-E36A1D1311D3}" destId="{E78B4456-792D-4D23-914D-878EA47E522B}" srcOrd="0" destOrd="0" presId="urn:microsoft.com/office/officeart/2005/8/layout/radial5"/>
    <dgm:cxn modelId="{98D625DC-4283-4377-8069-0845460C07CF}" type="presParOf" srcId="{BF8C8F23-82D6-4019-8C57-E36A1D1311D3}" destId="{4E44CDD9-D35C-45DB-ACDE-8509239F2918}" srcOrd="1" destOrd="0" presId="urn:microsoft.com/office/officeart/2005/8/layout/radial5"/>
    <dgm:cxn modelId="{6ED73C87-A178-4465-87F9-164C966A4C04}" type="presParOf" srcId="{4E44CDD9-D35C-45DB-ACDE-8509239F2918}" destId="{B9528E44-C243-4F75-91B4-850C4F59F4AC}" srcOrd="0" destOrd="0" presId="urn:microsoft.com/office/officeart/2005/8/layout/radial5"/>
    <dgm:cxn modelId="{C8D5B49C-341E-462E-9854-5DE12DA2B2F9}" type="presParOf" srcId="{BF8C8F23-82D6-4019-8C57-E36A1D1311D3}" destId="{8890D852-E04C-44DA-BB4D-95D9B1239242}" srcOrd="2" destOrd="0" presId="urn:microsoft.com/office/officeart/2005/8/layout/radial5"/>
    <dgm:cxn modelId="{DA6AA3C0-DAB1-4597-9C30-5A06CF8B4088}" type="presParOf" srcId="{BF8C8F23-82D6-4019-8C57-E36A1D1311D3}" destId="{D463CB7F-0BDE-426D-9679-1AE2358EDE92}" srcOrd="3" destOrd="0" presId="urn:microsoft.com/office/officeart/2005/8/layout/radial5"/>
    <dgm:cxn modelId="{565AF07F-2DA5-4D32-84E4-0113F8757F64}" type="presParOf" srcId="{D463CB7F-0BDE-426D-9679-1AE2358EDE92}" destId="{824DB0C9-EF1D-4FD4-A7C9-AB3F83EDBD93}" srcOrd="0" destOrd="0" presId="urn:microsoft.com/office/officeart/2005/8/layout/radial5"/>
    <dgm:cxn modelId="{FBE9078A-E6FB-4982-885E-1A3AAF299B8F}" type="presParOf" srcId="{BF8C8F23-82D6-4019-8C57-E36A1D1311D3}" destId="{B469B853-37EE-4FC2-83ED-14FFE9BD9B6A}" srcOrd="4" destOrd="0" presId="urn:microsoft.com/office/officeart/2005/8/layout/radial5"/>
    <dgm:cxn modelId="{69797B4E-92F6-4DD3-A301-E70DA47C5C53}" type="presParOf" srcId="{BF8C8F23-82D6-4019-8C57-E36A1D1311D3}" destId="{AFA59FA8-7AFF-45B3-90E4-351BAD72BB5F}" srcOrd="5" destOrd="0" presId="urn:microsoft.com/office/officeart/2005/8/layout/radial5"/>
    <dgm:cxn modelId="{DEC68D5D-0BE4-472B-A52E-BB6564726B9D}" type="presParOf" srcId="{AFA59FA8-7AFF-45B3-90E4-351BAD72BB5F}" destId="{4261C74E-78D3-4317-B7AD-3265FBC3C735}" srcOrd="0" destOrd="0" presId="urn:microsoft.com/office/officeart/2005/8/layout/radial5"/>
    <dgm:cxn modelId="{9A4EBFC3-CDE6-4119-843C-A41E31B8DB26}" type="presParOf" srcId="{BF8C8F23-82D6-4019-8C57-E36A1D1311D3}" destId="{F965FF92-49B6-4C19-A327-B39D43AC78DA}" srcOrd="6" destOrd="0" presId="urn:microsoft.com/office/officeart/2005/8/layout/radial5"/>
    <dgm:cxn modelId="{BB29622B-7425-4AE9-8915-1BFF46496B99}" type="presParOf" srcId="{BF8C8F23-82D6-4019-8C57-E36A1D1311D3}" destId="{678FA54C-7981-4B20-9CBF-1146299206AA}" srcOrd="7" destOrd="0" presId="urn:microsoft.com/office/officeart/2005/8/layout/radial5"/>
    <dgm:cxn modelId="{B7C66C67-B3B8-488D-B5FC-399BEB6DE738}" type="presParOf" srcId="{678FA54C-7981-4B20-9CBF-1146299206AA}" destId="{FFD1DE7D-9F95-47DB-A229-F800982F0043}" srcOrd="0" destOrd="0" presId="urn:microsoft.com/office/officeart/2005/8/layout/radial5"/>
    <dgm:cxn modelId="{2C605EB1-36DD-49D5-8BD9-B1B52F0617D1}" type="presParOf" srcId="{BF8C8F23-82D6-4019-8C57-E36A1D1311D3}" destId="{0FDCA1D3-09B1-4CFB-A0BB-2BDBDC2A56FB}" srcOrd="8" destOrd="0" presId="urn:microsoft.com/office/officeart/2005/8/layout/radial5"/>
    <dgm:cxn modelId="{6A265ADC-A2A4-4CF1-8DBF-51807567C34A}" type="presParOf" srcId="{BF8C8F23-82D6-4019-8C57-E36A1D1311D3}" destId="{A11885ED-22C5-435E-B6CC-6C7487D6FA02}" srcOrd="9" destOrd="0" presId="urn:microsoft.com/office/officeart/2005/8/layout/radial5"/>
    <dgm:cxn modelId="{D6434A7B-15DE-4270-83F8-CE20B0B33029}" type="presParOf" srcId="{A11885ED-22C5-435E-B6CC-6C7487D6FA02}" destId="{00C16708-CADD-4D42-97A6-27FD03F8C416}" srcOrd="0" destOrd="0" presId="urn:microsoft.com/office/officeart/2005/8/layout/radial5"/>
    <dgm:cxn modelId="{AF990A0C-DDF8-4D9F-B3C1-014482E11E1F}" type="presParOf" srcId="{BF8C8F23-82D6-4019-8C57-E36A1D1311D3}" destId="{9F86FE64-CE36-4F63-B978-B056E7EC8BEE}" srcOrd="10" destOrd="0" presId="urn:microsoft.com/office/officeart/2005/8/layout/radial5"/>
  </dgm:cxnLst>
  <dgm:bg>
    <a:solidFill>
      <a:schemeClr val="bg1"/>
    </a:solidFill>
  </dgm:bg>
  <dgm:whole>
    <a:ln>
      <a:prstDash val="sysDash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3B1768-5D63-4953-89AE-146FF0858588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030467-530A-4A64-86BE-D2A9C13E1BBB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2800" dirty="0" err="1" smtClean="0">
              <a:latin typeface="NikoshBAN" pitchFamily="2" charset="0"/>
              <a:cs typeface="NikoshBAN" pitchFamily="2" charset="0"/>
            </a:rPr>
            <a:t>হাব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D78F90D5-692B-4B1E-A9FF-A46BE88837B4}" type="parTrans" cxnId="{2F717FCE-19A9-4AE7-BC3F-0BEB71B23A9C}">
      <dgm:prSet/>
      <dgm:spPr/>
      <dgm:t>
        <a:bodyPr/>
        <a:lstStyle/>
        <a:p>
          <a:endParaRPr lang="en-US"/>
        </a:p>
      </dgm:t>
    </dgm:pt>
    <dgm:pt modelId="{D43E5AB1-35BD-4739-AB88-F458C4FF6BDC}" type="sibTrans" cxnId="{2F717FCE-19A9-4AE7-BC3F-0BEB71B23A9C}">
      <dgm:prSet/>
      <dgm:spPr/>
      <dgm:t>
        <a:bodyPr/>
        <a:lstStyle/>
        <a:p>
          <a:endParaRPr lang="en-US"/>
        </a:p>
      </dgm:t>
    </dgm:pt>
    <dgm:pt modelId="{BD2222E7-2ED0-4BAE-BBB1-604D814A391B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140B18E5-0B16-46D2-883E-B2788737A095}" type="parTrans" cxnId="{070A1F17-2681-4085-9027-FA75090A1549}">
      <dgm:prSet/>
      <dgm:spPr/>
      <dgm:t>
        <a:bodyPr/>
        <a:lstStyle/>
        <a:p>
          <a:endParaRPr lang="en-US"/>
        </a:p>
      </dgm:t>
    </dgm:pt>
    <dgm:pt modelId="{D623901A-28A4-4EC8-A221-67CFF7058ACB}" type="sibTrans" cxnId="{070A1F17-2681-4085-9027-FA75090A1549}">
      <dgm:prSet/>
      <dgm:spPr/>
      <dgm:t>
        <a:bodyPr/>
        <a:lstStyle/>
        <a:p>
          <a:endParaRPr lang="en-US"/>
        </a:p>
      </dgm:t>
    </dgm:pt>
    <dgm:pt modelId="{7795FF68-1433-463A-B18F-336071223AB8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2A65224-931A-4324-9F57-809BA35DBEA1}" type="parTrans" cxnId="{C568F26A-E801-49D1-93E1-C23D730476D1}">
      <dgm:prSet/>
      <dgm:spPr/>
      <dgm:t>
        <a:bodyPr/>
        <a:lstStyle/>
        <a:p>
          <a:endParaRPr lang="en-US"/>
        </a:p>
      </dgm:t>
    </dgm:pt>
    <dgm:pt modelId="{F3A5DDAF-C6D6-4C78-A9C7-F8E70C382EF9}" type="sibTrans" cxnId="{C568F26A-E801-49D1-93E1-C23D730476D1}">
      <dgm:prSet/>
      <dgm:spPr/>
      <dgm:t>
        <a:bodyPr/>
        <a:lstStyle/>
        <a:p>
          <a:endParaRPr lang="en-US"/>
        </a:p>
      </dgm:t>
    </dgm:pt>
    <dgm:pt modelId="{60EC22DC-D7E6-4CE8-B271-E88A4B552C43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7EBA13D5-D4BB-45CA-AEDF-C3F4C28CDC54}" type="parTrans" cxnId="{C1389F7D-9404-4B97-9F27-442D8585E6E2}">
      <dgm:prSet/>
      <dgm:spPr/>
      <dgm:t>
        <a:bodyPr/>
        <a:lstStyle/>
        <a:p>
          <a:endParaRPr lang="en-US"/>
        </a:p>
      </dgm:t>
    </dgm:pt>
    <dgm:pt modelId="{C4ECC7C6-E3A1-417C-94D4-AC186A5EF6F8}" type="sibTrans" cxnId="{C1389F7D-9404-4B97-9F27-442D8585E6E2}">
      <dgm:prSet/>
      <dgm:spPr/>
      <dgm:t>
        <a:bodyPr/>
        <a:lstStyle/>
        <a:p>
          <a:endParaRPr lang="en-US"/>
        </a:p>
      </dgm:t>
    </dgm:pt>
    <dgm:pt modelId="{BC0996BE-EF77-4FD1-B19B-998544AA95FD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12A1C9A4-CCFC-491E-9728-547EB15A9132}" type="parTrans" cxnId="{E113E067-3D05-48EA-B11C-1AE95D75BDD5}">
      <dgm:prSet/>
      <dgm:spPr/>
      <dgm:t>
        <a:bodyPr/>
        <a:lstStyle/>
        <a:p>
          <a:endParaRPr lang="en-US"/>
        </a:p>
      </dgm:t>
    </dgm:pt>
    <dgm:pt modelId="{4606B60F-5807-478F-8EC1-DA0A9998C1D6}" type="sibTrans" cxnId="{E113E067-3D05-48EA-B11C-1AE95D75BDD5}">
      <dgm:prSet/>
      <dgm:spPr/>
      <dgm:t>
        <a:bodyPr/>
        <a:lstStyle/>
        <a:p>
          <a:endParaRPr lang="en-US"/>
        </a:p>
      </dgm:t>
    </dgm:pt>
    <dgm:pt modelId="{458DADB8-0410-45CB-9000-F02292E83E20}">
      <dgm:prSet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FED5E87-7541-421E-B0DC-A55D2A6C65C7}" type="parTrans" cxnId="{F2AC33B1-06B1-4974-B9E4-9303AAF880E7}">
      <dgm:prSet/>
      <dgm:spPr/>
      <dgm:t>
        <a:bodyPr/>
        <a:lstStyle/>
        <a:p>
          <a:endParaRPr lang="en-US"/>
        </a:p>
      </dgm:t>
    </dgm:pt>
    <dgm:pt modelId="{4BFBA98C-9840-4E92-B106-A151E1124847}" type="sibTrans" cxnId="{F2AC33B1-06B1-4974-B9E4-9303AAF880E7}">
      <dgm:prSet/>
      <dgm:spPr/>
      <dgm:t>
        <a:bodyPr/>
        <a:lstStyle/>
        <a:p>
          <a:endParaRPr lang="en-US"/>
        </a:p>
      </dgm:t>
    </dgm:pt>
    <dgm:pt modelId="{3F48AC86-E97B-426B-A6B0-8C0B899CCCCD}" type="pres">
      <dgm:prSet presAssocID="{B63B1768-5D63-4953-89AE-146FF085858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691444-9C75-49DB-864E-D313108FE154}" type="pres">
      <dgm:prSet presAssocID="{7C030467-530A-4A64-86BE-D2A9C13E1BBB}" presName="centerShape" presStyleLbl="node0" presStyleIdx="0" presStyleCnt="1" custScaleX="71930" custScaleY="68314"/>
      <dgm:spPr/>
      <dgm:t>
        <a:bodyPr/>
        <a:lstStyle/>
        <a:p>
          <a:endParaRPr lang="en-US"/>
        </a:p>
      </dgm:t>
    </dgm:pt>
    <dgm:pt modelId="{EDCF9075-5310-4A90-AD50-9A7EFF35C754}" type="pres">
      <dgm:prSet presAssocID="{140B18E5-0B16-46D2-883E-B2788737A095}" presName="Name9" presStyleLbl="parChTrans1D2" presStyleIdx="0" presStyleCnt="5"/>
      <dgm:spPr/>
      <dgm:t>
        <a:bodyPr/>
        <a:lstStyle/>
        <a:p>
          <a:endParaRPr lang="en-US"/>
        </a:p>
      </dgm:t>
    </dgm:pt>
    <dgm:pt modelId="{0191F782-0EDA-4813-909D-1510998C747C}" type="pres">
      <dgm:prSet presAssocID="{140B18E5-0B16-46D2-883E-B2788737A095}" presName="connTx" presStyleLbl="parChTrans1D2" presStyleIdx="0" presStyleCnt="5"/>
      <dgm:spPr/>
      <dgm:t>
        <a:bodyPr/>
        <a:lstStyle/>
        <a:p>
          <a:endParaRPr lang="en-US"/>
        </a:p>
      </dgm:t>
    </dgm:pt>
    <dgm:pt modelId="{825768DB-72FA-4D61-A434-83F69670BFD4}" type="pres">
      <dgm:prSet presAssocID="{BD2222E7-2ED0-4BAE-BBB1-604D814A391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E9A4DD-86E9-4B77-B87A-88A0E7D45207}" type="pres">
      <dgm:prSet presAssocID="{62A65224-931A-4324-9F57-809BA35DBEA1}" presName="Name9" presStyleLbl="parChTrans1D2" presStyleIdx="1" presStyleCnt="5"/>
      <dgm:spPr/>
      <dgm:t>
        <a:bodyPr/>
        <a:lstStyle/>
        <a:p>
          <a:endParaRPr lang="en-US"/>
        </a:p>
      </dgm:t>
    </dgm:pt>
    <dgm:pt modelId="{50A862EC-12BF-43AE-83AC-3EDB6DBE1ED5}" type="pres">
      <dgm:prSet presAssocID="{62A65224-931A-4324-9F57-809BA35DBEA1}" presName="connTx" presStyleLbl="parChTrans1D2" presStyleIdx="1" presStyleCnt="5"/>
      <dgm:spPr/>
      <dgm:t>
        <a:bodyPr/>
        <a:lstStyle/>
        <a:p>
          <a:endParaRPr lang="en-US"/>
        </a:p>
      </dgm:t>
    </dgm:pt>
    <dgm:pt modelId="{441F1B88-7D90-43A9-9EDB-177B2E8C9E5C}" type="pres">
      <dgm:prSet presAssocID="{7795FF68-1433-463A-B18F-336071223AB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752680-1A7C-4ABB-A51D-23EC7C140781}" type="pres">
      <dgm:prSet presAssocID="{7FED5E87-7541-421E-B0DC-A55D2A6C65C7}" presName="Name9" presStyleLbl="parChTrans1D2" presStyleIdx="2" presStyleCnt="5"/>
      <dgm:spPr/>
      <dgm:t>
        <a:bodyPr/>
        <a:lstStyle/>
        <a:p>
          <a:endParaRPr lang="en-US"/>
        </a:p>
      </dgm:t>
    </dgm:pt>
    <dgm:pt modelId="{EF222BD6-79B7-4FCB-9185-5B97F2079CFC}" type="pres">
      <dgm:prSet presAssocID="{7FED5E87-7541-421E-B0DC-A55D2A6C65C7}" presName="connTx" presStyleLbl="parChTrans1D2" presStyleIdx="2" presStyleCnt="5"/>
      <dgm:spPr/>
      <dgm:t>
        <a:bodyPr/>
        <a:lstStyle/>
        <a:p>
          <a:endParaRPr lang="en-US"/>
        </a:p>
      </dgm:t>
    </dgm:pt>
    <dgm:pt modelId="{6838F468-88B2-4320-BBEC-8C72B73EE525}" type="pres">
      <dgm:prSet presAssocID="{458DADB8-0410-45CB-9000-F02292E83E2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947A9A-2290-4798-87A5-8F77FED17C56}" type="pres">
      <dgm:prSet presAssocID="{7EBA13D5-D4BB-45CA-AEDF-C3F4C28CDC54}" presName="Name9" presStyleLbl="parChTrans1D2" presStyleIdx="3" presStyleCnt="5"/>
      <dgm:spPr/>
      <dgm:t>
        <a:bodyPr/>
        <a:lstStyle/>
        <a:p>
          <a:endParaRPr lang="en-US"/>
        </a:p>
      </dgm:t>
    </dgm:pt>
    <dgm:pt modelId="{26F103CC-96C3-4C8B-9A46-6124A73715EB}" type="pres">
      <dgm:prSet presAssocID="{7EBA13D5-D4BB-45CA-AEDF-C3F4C28CDC54}" presName="connTx" presStyleLbl="parChTrans1D2" presStyleIdx="3" presStyleCnt="5"/>
      <dgm:spPr/>
      <dgm:t>
        <a:bodyPr/>
        <a:lstStyle/>
        <a:p>
          <a:endParaRPr lang="en-US"/>
        </a:p>
      </dgm:t>
    </dgm:pt>
    <dgm:pt modelId="{9FBC9C7B-E2DA-4002-ACDC-3A437E989A8E}" type="pres">
      <dgm:prSet presAssocID="{60EC22DC-D7E6-4CE8-B271-E88A4B552C4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71325A-5A12-4572-80B8-5CEB42A83EA6}" type="pres">
      <dgm:prSet presAssocID="{12A1C9A4-CCFC-491E-9728-547EB15A9132}" presName="Name9" presStyleLbl="parChTrans1D2" presStyleIdx="4" presStyleCnt="5"/>
      <dgm:spPr/>
      <dgm:t>
        <a:bodyPr/>
        <a:lstStyle/>
        <a:p>
          <a:endParaRPr lang="en-US"/>
        </a:p>
      </dgm:t>
    </dgm:pt>
    <dgm:pt modelId="{604004C1-3DCE-42AD-8B02-6A8256D7893E}" type="pres">
      <dgm:prSet presAssocID="{12A1C9A4-CCFC-491E-9728-547EB15A9132}" presName="connTx" presStyleLbl="parChTrans1D2" presStyleIdx="4" presStyleCnt="5"/>
      <dgm:spPr/>
      <dgm:t>
        <a:bodyPr/>
        <a:lstStyle/>
        <a:p>
          <a:endParaRPr lang="en-US"/>
        </a:p>
      </dgm:t>
    </dgm:pt>
    <dgm:pt modelId="{39D74102-5587-4693-8A86-7250C629DF65}" type="pres">
      <dgm:prSet presAssocID="{BC0996BE-EF77-4FD1-B19B-998544AA95F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F095B5-2B2A-496D-ACB9-42DD775CC03D}" type="presOf" srcId="{7795FF68-1433-463A-B18F-336071223AB8}" destId="{441F1B88-7D90-43A9-9EDB-177B2E8C9E5C}" srcOrd="0" destOrd="0" presId="urn:microsoft.com/office/officeart/2005/8/layout/radial1"/>
    <dgm:cxn modelId="{A4BE67F4-F6E1-4A6F-A664-D9A086B1EF0E}" type="presOf" srcId="{60EC22DC-D7E6-4CE8-B271-E88A4B552C43}" destId="{9FBC9C7B-E2DA-4002-ACDC-3A437E989A8E}" srcOrd="0" destOrd="0" presId="urn:microsoft.com/office/officeart/2005/8/layout/radial1"/>
    <dgm:cxn modelId="{A9C77FAE-9421-43DA-B8AB-32C439C49C56}" type="presOf" srcId="{62A65224-931A-4324-9F57-809BA35DBEA1}" destId="{50A862EC-12BF-43AE-83AC-3EDB6DBE1ED5}" srcOrd="1" destOrd="0" presId="urn:microsoft.com/office/officeart/2005/8/layout/radial1"/>
    <dgm:cxn modelId="{C568F26A-E801-49D1-93E1-C23D730476D1}" srcId="{7C030467-530A-4A64-86BE-D2A9C13E1BBB}" destId="{7795FF68-1433-463A-B18F-336071223AB8}" srcOrd="1" destOrd="0" parTransId="{62A65224-931A-4324-9F57-809BA35DBEA1}" sibTransId="{F3A5DDAF-C6D6-4C78-A9C7-F8E70C382EF9}"/>
    <dgm:cxn modelId="{426ED966-B1AA-4478-A7FE-9814A7520056}" type="presOf" srcId="{BC0996BE-EF77-4FD1-B19B-998544AA95FD}" destId="{39D74102-5587-4693-8A86-7250C629DF65}" srcOrd="0" destOrd="0" presId="urn:microsoft.com/office/officeart/2005/8/layout/radial1"/>
    <dgm:cxn modelId="{451C4D04-5195-4DF8-9F87-22A92191FB74}" type="presOf" srcId="{7FED5E87-7541-421E-B0DC-A55D2A6C65C7}" destId="{1F752680-1A7C-4ABB-A51D-23EC7C140781}" srcOrd="0" destOrd="0" presId="urn:microsoft.com/office/officeart/2005/8/layout/radial1"/>
    <dgm:cxn modelId="{8661F79E-A1BF-48C2-8479-0374A5234EDA}" type="presOf" srcId="{BD2222E7-2ED0-4BAE-BBB1-604D814A391B}" destId="{825768DB-72FA-4D61-A434-83F69670BFD4}" srcOrd="0" destOrd="0" presId="urn:microsoft.com/office/officeart/2005/8/layout/radial1"/>
    <dgm:cxn modelId="{8897E560-D203-44B2-B601-FC121F551C4D}" type="presOf" srcId="{140B18E5-0B16-46D2-883E-B2788737A095}" destId="{EDCF9075-5310-4A90-AD50-9A7EFF35C754}" srcOrd="0" destOrd="0" presId="urn:microsoft.com/office/officeart/2005/8/layout/radial1"/>
    <dgm:cxn modelId="{5D61BCC2-AD58-4D2E-B6B7-AA18D3809F40}" type="presOf" srcId="{7EBA13D5-D4BB-45CA-AEDF-C3F4C28CDC54}" destId="{26F103CC-96C3-4C8B-9A46-6124A73715EB}" srcOrd="1" destOrd="0" presId="urn:microsoft.com/office/officeart/2005/8/layout/radial1"/>
    <dgm:cxn modelId="{0141ECF4-E396-4061-8C37-D9C063BFE0F8}" type="presOf" srcId="{7FED5E87-7541-421E-B0DC-A55D2A6C65C7}" destId="{EF222BD6-79B7-4FCB-9185-5B97F2079CFC}" srcOrd="1" destOrd="0" presId="urn:microsoft.com/office/officeart/2005/8/layout/radial1"/>
    <dgm:cxn modelId="{F09C062B-B2FD-4F39-A987-638388E37456}" type="presOf" srcId="{140B18E5-0B16-46D2-883E-B2788737A095}" destId="{0191F782-0EDA-4813-909D-1510998C747C}" srcOrd="1" destOrd="0" presId="urn:microsoft.com/office/officeart/2005/8/layout/radial1"/>
    <dgm:cxn modelId="{DAA6F7B4-EFCA-44F9-BD2D-52F761482B03}" type="presOf" srcId="{458DADB8-0410-45CB-9000-F02292E83E20}" destId="{6838F468-88B2-4320-BBEC-8C72B73EE525}" srcOrd="0" destOrd="0" presId="urn:microsoft.com/office/officeart/2005/8/layout/radial1"/>
    <dgm:cxn modelId="{908565CB-9B02-4B11-991C-77113BCA5721}" type="presOf" srcId="{7C030467-530A-4A64-86BE-D2A9C13E1BBB}" destId="{EA691444-9C75-49DB-864E-D313108FE154}" srcOrd="0" destOrd="0" presId="urn:microsoft.com/office/officeart/2005/8/layout/radial1"/>
    <dgm:cxn modelId="{2F717FCE-19A9-4AE7-BC3F-0BEB71B23A9C}" srcId="{B63B1768-5D63-4953-89AE-146FF0858588}" destId="{7C030467-530A-4A64-86BE-D2A9C13E1BBB}" srcOrd="0" destOrd="0" parTransId="{D78F90D5-692B-4B1E-A9FF-A46BE88837B4}" sibTransId="{D43E5AB1-35BD-4739-AB88-F458C4FF6BDC}"/>
    <dgm:cxn modelId="{070A1F17-2681-4085-9027-FA75090A1549}" srcId="{7C030467-530A-4A64-86BE-D2A9C13E1BBB}" destId="{BD2222E7-2ED0-4BAE-BBB1-604D814A391B}" srcOrd="0" destOrd="0" parTransId="{140B18E5-0B16-46D2-883E-B2788737A095}" sibTransId="{D623901A-28A4-4EC8-A221-67CFF7058ACB}"/>
    <dgm:cxn modelId="{F2AC33B1-06B1-4974-B9E4-9303AAF880E7}" srcId="{7C030467-530A-4A64-86BE-D2A9C13E1BBB}" destId="{458DADB8-0410-45CB-9000-F02292E83E20}" srcOrd="2" destOrd="0" parTransId="{7FED5E87-7541-421E-B0DC-A55D2A6C65C7}" sibTransId="{4BFBA98C-9840-4E92-B106-A151E1124847}"/>
    <dgm:cxn modelId="{6D6A66D3-DB92-4862-82D7-54AF379A5200}" type="presOf" srcId="{12A1C9A4-CCFC-491E-9728-547EB15A9132}" destId="{4171325A-5A12-4572-80B8-5CEB42A83EA6}" srcOrd="0" destOrd="0" presId="urn:microsoft.com/office/officeart/2005/8/layout/radial1"/>
    <dgm:cxn modelId="{2C2CB60E-965F-4B0E-8480-E3F4B8B45283}" type="presOf" srcId="{7EBA13D5-D4BB-45CA-AEDF-C3F4C28CDC54}" destId="{A9947A9A-2290-4798-87A5-8F77FED17C56}" srcOrd="0" destOrd="0" presId="urn:microsoft.com/office/officeart/2005/8/layout/radial1"/>
    <dgm:cxn modelId="{57E9548A-D3E4-42C9-A7FA-5E16B16951DD}" type="presOf" srcId="{B63B1768-5D63-4953-89AE-146FF0858588}" destId="{3F48AC86-E97B-426B-A6B0-8C0B899CCCCD}" srcOrd="0" destOrd="0" presId="urn:microsoft.com/office/officeart/2005/8/layout/radial1"/>
    <dgm:cxn modelId="{F6BA79A7-C19E-4E4E-8A19-95DA8333B423}" type="presOf" srcId="{62A65224-931A-4324-9F57-809BA35DBEA1}" destId="{BCE9A4DD-86E9-4B77-B87A-88A0E7D45207}" srcOrd="0" destOrd="0" presId="urn:microsoft.com/office/officeart/2005/8/layout/radial1"/>
    <dgm:cxn modelId="{C1389F7D-9404-4B97-9F27-442D8585E6E2}" srcId="{7C030467-530A-4A64-86BE-D2A9C13E1BBB}" destId="{60EC22DC-D7E6-4CE8-B271-E88A4B552C43}" srcOrd="3" destOrd="0" parTransId="{7EBA13D5-D4BB-45CA-AEDF-C3F4C28CDC54}" sibTransId="{C4ECC7C6-E3A1-417C-94D4-AC186A5EF6F8}"/>
    <dgm:cxn modelId="{E113E067-3D05-48EA-B11C-1AE95D75BDD5}" srcId="{7C030467-530A-4A64-86BE-D2A9C13E1BBB}" destId="{BC0996BE-EF77-4FD1-B19B-998544AA95FD}" srcOrd="4" destOrd="0" parTransId="{12A1C9A4-CCFC-491E-9728-547EB15A9132}" sibTransId="{4606B60F-5807-478F-8EC1-DA0A9998C1D6}"/>
    <dgm:cxn modelId="{CDF22538-81DF-4105-88B6-869AB9387D78}" type="presOf" srcId="{12A1C9A4-CCFC-491E-9728-547EB15A9132}" destId="{604004C1-3DCE-42AD-8B02-6A8256D7893E}" srcOrd="1" destOrd="0" presId="urn:microsoft.com/office/officeart/2005/8/layout/radial1"/>
    <dgm:cxn modelId="{14331562-C401-4A89-8336-7F1392A4895B}" type="presParOf" srcId="{3F48AC86-E97B-426B-A6B0-8C0B899CCCCD}" destId="{EA691444-9C75-49DB-864E-D313108FE154}" srcOrd="0" destOrd="0" presId="urn:microsoft.com/office/officeart/2005/8/layout/radial1"/>
    <dgm:cxn modelId="{6A05450B-C3EA-48BB-96A2-804B5CBAB178}" type="presParOf" srcId="{3F48AC86-E97B-426B-A6B0-8C0B899CCCCD}" destId="{EDCF9075-5310-4A90-AD50-9A7EFF35C754}" srcOrd="1" destOrd="0" presId="urn:microsoft.com/office/officeart/2005/8/layout/radial1"/>
    <dgm:cxn modelId="{40561D85-1218-48D5-92AE-50F8435E6B0B}" type="presParOf" srcId="{EDCF9075-5310-4A90-AD50-9A7EFF35C754}" destId="{0191F782-0EDA-4813-909D-1510998C747C}" srcOrd="0" destOrd="0" presId="urn:microsoft.com/office/officeart/2005/8/layout/radial1"/>
    <dgm:cxn modelId="{BDA999C1-CE59-408B-A321-EE0041199683}" type="presParOf" srcId="{3F48AC86-E97B-426B-A6B0-8C0B899CCCCD}" destId="{825768DB-72FA-4D61-A434-83F69670BFD4}" srcOrd="2" destOrd="0" presId="urn:microsoft.com/office/officeart/2005/8/layout/radial1"/>
    <dgm:cxn modelId="{FD066A9C-B2E0-4B52-AF63-E98330E10C6A}" type="presParOf" srcId="{3F48AC86-E97B-426B-A6B0-8C0B899CCCCD}" destId="{BCE9A4DD-86E9-4B77-B87A-88A0E7D45207}" srcOrd="3" destOrd="0" presId="urn:microsoft.com/office/officeart/2005/8/layout/radial1"/>
    <dgm:cxn modelId="{5670A526-1AED-4926-AE8A-244BCC180474}" type="presParOf" srcId="{BCE9A4DD-86E9-4B77-B87A-88A0E7D45207}" destId="{50A862EC-12BF-43AE-83AC-3EDB6DBE1ED5}" srcOrd="0" destOrd="0" presId="urn:microsoft.com/office/officeart/2005/8/layout/radial1"/>
    <dgm:cxn modelId="{72B09A82-D63B-4B64-A894-47CA3F304B8C}" type="presParOf" srcId="{3F48AC86-E97B-426B-A6B0-8C0B899CCCCD}" destId="{441F1B88-7D90-43A9-9EDB-177B2E8C9E5C}" srcOrd="4" destOrd="0" presId="urn:microsoft.com/office/officeart/2005/8/layout/radial1"/>
    <dgm:cxn modelId="{B1C663DC-7B38-4265-BF64-E9D9D7B4391B}" type="presParOf" srcId="{3F48AC86-E97B-426B-A6B0-8C0B899CCCCD}" destId="{1F752680-1A7C-4ABB-A51D-23EC7C140781}" srcOrd="5" destOrd="0" presId="urn:microsoft.com/office/officeart/2005/8/layout/radial1"/>
    <dgm:cxn modelId="{CC091A6D-CB68-44BB-B58D-A37FCA30304F}" type="presParOf" srcId="{1F752680-1A7C-4ABB-A51D-23EC7C140781}" destId="{EF222BD6-79B7-4FCB-9185-5B97F2079CFC}" srcOrd="0" destOrd="0" presId="urn:microsoft.com/office/officeart/2005/8/layout/radial1"/>
    <dgm:cxn modelId="{37DA0A95-9878-4BCD-9E0D-840C88E3418E}" type="presParOf" srcId="{3F48AC86-E97B-426B-A6B0-8C0B899CCCCD}" destId="{6838F468-88B2-4320-BBEC-8C72B73EE525}" srcOrd="6" destOrd="0" presId="urn:microsoft.com/office/officeart/2005/8/layout/radial1"/>
    <dgm:cxn modelId="{D80BC516-A652-46EB-9C83-1979872AE59A}" type="presParOf" srcId="{3F48AC86-E97B-426B-A6B0-8C0B899CCCCD}" destId="{A9947A9A-2290-4798-87A5-8F77FED17C56}" srcOrd="7" destOrd="0" presId="urn:microsoft.com/office/officeart/2005/8/layout/radial1"/>
    <dgm:cxn modelId="{B2B49190-6AFD-46A3-9D4A-51613CBE3E9D}" type="presParOf" srcId="{A9947A9A-2290-4798-87A5-8F77FED17C56}" destId="{26F103CC-96C3-4C8B-9A46-6124A73715EB}" srcOrd="0" destOrd="0" presId="urn:microsoft.com/office/officeart/2005/8/layout/radial1"/>
    <dgm:cxn modelId="{6C71CA26-DA0F-4AE1-904F-7DE2F7D0F435}" type="presParOf" srcId="{3F48AC86-E97B-426B-A6B0-8C0B899CCCCD}" destId="{9FBC9C7B-E2DA-4002-ACDC-3A437E989A8E}" srcOrd="8" destOrd="0" presId="urn:microsoft.com/office/officeart/2005/8/layout/radial1"/>
    <dgm:cxn modelId="{260E3B37-D467-402A-8F97-6F6E29E3A139}" type="presParOf" srcId="{3F48AC86-E97B-426B-A6B0-8C0B899CCCCD}" destId="{4171325A-5A12-4572-80B8-5CEB42A83EA6}" srcOrd="9" destOrd="0" presId="urn:microsoft.com/office/officeart/2005/8/layout/radial1"/>
    <dgm:cxn modelId="{2198DC11-0590-4F44-BEF7-87AF7F98DA40}" type="presParOf" srcId="{4171325A-5A12-4572-80B8-5CEB42A83EA6}" destId="{604004C1-3DCE-42AD-8B02-6A8256D7893E}" srcOrd="0" destOrd="0" presId="urn:microsoft.com/office/officeart/2005/8/layout/radial1"/>
    <dgm:cxn modelId="{410A945C-5193-466E-931D-B0F9BD9ED901}" type="presParOf" srcId="{3F48AC86-E97B-426B-A6B0-8C0B899CCCCD}" destId="{39D74102-5587-4693-8A86-7250C629DF65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8B4456-792D-4D23-914D-878EA47E522B}">
      <dsp:nvSpPr>
        <dsp:cNvPr id="0" name=""/>
        <dsp:cNvSpPr/>
      </dsp:nvSpPr>
      <dsp:spPr>
        <a:xfrm>
          <a:off x="3221263" y="1873838"/>
          <a:ext cx="1337128" cy="133712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টপোলজি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417081" y="2069656"/>
        <a:ext cx="945492" cy="945492"/>
      </dsp:txXfrm>
    </dsp:sp>
    <dsp:sp modelId="{4E44CDD9-D35C-45DB-ACDE-8509239F2918}">
      <dsp:nvSpPr>
        <dsp:cNvPr id="0" name=""/>
        <dsp:cNvSpPr/>
      </dsp:nvSpPr>
      <dsp:spPr>
        <a:xfrm rot="16200000">
          <a:off x="3748278" y="1387464"/>
          <a:ext cx="283099" cy="454623"/>
        </a:xfrm>
        <a:prstGeom prst="righ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3790743" y="1520854"/>
        <a:ext cx="198169" cy="272773"/>
      </dsp:txXfrm>
    </dsp:sp>
    <dsp:sp modelId="{8890D852-E04C-44DA-BB4D-95D9B1239242}">
      <dsp:nvSpPr>
        <dsp:cNvPr id="0" name=""/>
        <dsp:cNvSpPr/>
      </dsp:nvSpPr>
      <dsp:spPr>
        <a:xfrm>
          <a:off x="3221263" y="2560"/>
          <a:ext cx="1337128" cy="133712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স্টার টপোলজি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3417081" y="198378"/>
        <a:ext cx="945492" cy="945492"/>
      </dsp:txXfrm>
    </dsp:sp>
    <dsp:sp modelId="{D463CB7F-0BDE-426D-9679-1AE2358EDE92}">
      <dsp:nvSpPr>
        <dsp:cNvPr id="0" name=""/>
        <dsp:cNvSpPr/>
      </dsp:nvSpPr>
      <dsp:spPr>
        <a:xfrm rot="20520000">
          <a:off x="4630503" y="2028438"/>
          <a:ext cx="283099" cy="454623"/>
        </a:xfrm>
        <a:prstGeom prst="righ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632581" y="2132485"/>
        <a:ext cx="198169" cy="272773"/>
      </dsp:txXfrm>
    </dsp:sp>
    <dsp:sp modelId="{B469B853-37EE-4FC2-83ED-14FFE9BD9B6A}">
      <dsp:nvSpPr>
        <dsp:cNvPr id="0" name=""/>
        <dsp:cNvSpPr/>
      </dsp:nvSpPr>
      <dsp:spPr>
        <a:xfrm>
          <a:off x="5000954" y="1295581"/>
          <a:ext cx="1337128" cy="133712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রিং টপোলজি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196772" y="1491399"/>
        <a:ext cx="945492" cy="945492"/>
      </dsp:txXfrm>
    </dsp:sp>
    <dsp:sp modelId="{AFA59FA8-7AFF-45B3-90E4-351BAD72BB5F}">
      <dsp:nvSpPr>
        <dsp:cNvPr id="0" name=""/>
        <dsp:cNvSpPr/>
      </dsp:nvSpPr>
      <dsp:spPr>
        <a:xfrm rot="3240000">
          <a:off x="4293523" y="3065556"/>
          <a:ext cx="283099" cy="454623"/>
        </a:xfrm>
        <a:prstGeom prst="righ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311028" y="3122126"/>
        <a:ext cx="198169" cy="272773"/>
      </dsp:txXfrm>
    </dsp:sp>
    <dsp:sp modelId="{F965FF92-49B6-4C19-A327-B39D43AC78DA}">
      <dsp:nvSpPr>
        <dsp:cNvPr id="0" name=""/>
        <dsp:cNvSpPr/>
      </dsp:nvSpPr>
      <dsp:spPr>
        <a:xfrm>
          <a:off x="4321173" y="3387733"/>
          <a:ext cx="1337128" cy="133712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মেস টপোলজি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16991" y="3583551"/>
        <a:ext cx="945492" cy="945492"/>
      </dsp:txXfrm>
    </dsp:sp>
    <dsp:sp modelId="{678FA54C-7981-4B20-9CBF-1146299206AA}">
      <dsp:nvSpPr>
        <dsp:cNvPr id="0" name=""/>
        <dsp:cNvSpPr/>
      </dsp:nvSpPr>
      <dsp:spPr>
        <a:xfrm rot="7560000">
          <a:off x="3203033" y="3065556"/>
          <a:ext cx="283099" cy="454623"/>
        </a:xfrm>
        <a:prstGeom prst="righ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3270458" y="3122126"/>
        <a:ext cx="198169" cy="272773"/>
      </dsp:txXfrm>
    </dsp:sp>
    <dsp:sp modelId="{0FDCA1D3-09B1-4CFB-A0BB-2BDBDC2A56FB}">
      <dsp:nvSpPr>
        <dsp:cNvPr id="0" name=""/>
        <dsp:cNvSpPr/>
      </dsp:nvSpPr>
      <dsp:spPr>
        <a:xfrm>
          <a:off x="2121354" y="3387733"/>
          <a:ext cx="1337128" cy="133712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বাস টপোলজি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2317172" y="3583551"/>
        <a:ext cx="945492" cy="945492"/>
      </dsp:txXfrm>
    </dsp:sp>
    <dsp:sp modelId="{A11885ED-22C5-435E-B6CC-6C7487D6FA02}">
      <dsp:nvSpPr>
        <dsp:cNvPr id="0" name=""/>
        <dsp:cNvSpPr/>
      </dsp:nvSpPr>
      <dsp:spPr>
        <a:xfrm rot="11880000">
          <a:off x="2866053" y="2028438"/>
          <a:ext cx="283099" cy="454623"/>
        </a:xfrm>
        <a:prstGeom prst="righ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2948905" y="2132485"/>
        <a:ext cx="198169" cy="272773"/>
      </dsp:txXfrm>
    </dsp:sp>
    <dsp:sp modelId="{9F86FE64-CE36-4F63-B978-B056E7EC8BEE}">
      <dsp:nvSpPr>
        <dsp:cNvPr id="0" name=""/>
        <dsp:cNvSpPr/>
      </dsp:nvSpPr>
      <dsp:spPr>
        <a:xfrm>
          <a:off x="1441573" y="1295581"/>
          <a:ext cx="1337128" cy="1337128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ট্রি টপোলজি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1637391" y="1491399"/>
        <a:ext cx="945492" cy="9454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91444-9C75-49DB-864E-D313108FE154}">
      <dsp:nvSpPr>
        <dsp:cNvPr id="0" name=""/>
        <dsp:cNvSpPr/>
      </dsp:nvSpPr>
      <dsp:spPr>
        <a:xfrm>
          <a:off x="2937662" y="1889700"/>
          <a:ext cx="922708" cy="876323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BAN" pitchFamily="2" charset="0"/>
              <a:cs typeface="NikoshBAN" pitchFamily="2" charset="0"/>
            </a:rPr>
            <a:t>হাব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3072789" y="2018035"/>
        <a:ext cx="652454" cy="619653"/>
      </dsp:txXfrm>
    </dsp:sp>
    <dsp:sp modelId="{EDCF9075-5310-4A90-AD50-9A7EFF35C754}">
      <dsp:nvSpPr>
        <dsp:cNvPr id="0" name=""/>
        <dsp:cNvSpPr/>
      </dsp:nvSpPr>
      <dsp:spPr>
        <a:xfrm rot="16200000">
          <a:off x="3103608" y="1577309"/>
          <a:ext cx="590816" cy="33965"/>
        </a:xfrm>
        <a:custGeom>
          <a:avLst/>
          <a:gdLst/>
          <a:ahLst/>
          <a:cxnLst/>
          <a:rect l="0" t="0" r="0" b="0"/>
          <a:pathLst>
            <a:path>
              <a:moveTo>
                <a:pt x="0" y="16982"/>
              </a:moveTo>
              <a:lnTo>
                <a:pt x="590816" y="169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84246" y="1579522"/>
        <a:ext cx="29540" cy="29540"/>
      </dsp:txXfrm>
    </dsp:sp>
    <dsp:sp modelId="{825768DB-72FA-4D61-A434-83F69670BFD4}">
      <dsp:nvSpPr>
        <dsp:cNvPr id="0" name=""/>
        <dsp:cNvSpPr/>
      </dsp:nvSpPr>
      <dsp:spPr>
        <a:xfrm>
          <a:off x="2757623" y="16097"/>
          <a:ext cx="1282787" cy="1282787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2945483" y="203957"/>
        <a:ext cx="907067" cy="907067"/>
      </dsp:txXfrm>
    </dsp:sp>
    <dsp:sp modelId="{BCE9A4DD-86E9-4B77-B87A-88A0E7D45207}">
      <dsp:nvSpPr>
        <dsp:cNvPr id="0" name=""/>
        <dsp:cNvSpPr/>
      </dsp:nvSpPr>
      <dsp:spPr>
        <a:xfrm rot="20520000">
          <a:off x="3821583" y="2080977"/>
          <a:ext cx="569998" cy="33965"/>
        </a:xfrm>
        <a:custGeom>
          <a:avLst/>
          <a:gdLst/>
          <a:ahLst/>
          <a:cxnLst/>
          <a:rect l="0" t="0" r="0" b="0"/>
          <a:pathLst>
            <a:path>
              <a:moveTo>
                <a:pt x="0" y="16982"/>
              </a:moveTo>
              <a:lnTo>
                <a:pt x="569998" y="169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092332" y="2083710"/>
        <a:ext cx="28499" cy="28499"/>
      </dsp:txXfrm>
    </dsp:sp>
    <dsp:sp modelId="{441F1B88-7D90-43A9-9EDB-177B2E8C9E5C}">
      <dsp:nvSpPr>
        <dsp:cNvPr id="0" name=""/>
        <dsp:cNvSpPr/>
      </dsp:nvSpPr>
      <dsp:spPr>
        <a:xfrm>
          <a:off x="4346241" y="1170295"/>
          <a:ext cx="1282787" cy="1282787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534101" y="1358155"/>
        <a:ext cx="907067" cy="907067"/>
      </dsp:txXfrm>
    </dsp:sp>
    <dsp:sp modelId="{1F752680-1A7C-4ABB-A51D-23EC7C140781}">
      <dsp:nvSpPr>
        <dsp:cNvPr id="0" name=""/>
        <dsp:cNvSpPr/>
      </dsp:nvSpPr>
      <dsp:spPr>
        <a:xfrm rot="3240000">
          <a:off x="3540834" y="2907429"/>
          <a:ext cx="583203" cy="33965"/>
        </a:xfrm>
        <a:custGeom>
          <a:avLst/>
          <a:gdLst/>
          <a:ahLst/>
          <a:cxnLst/>
          <a:rect l="0" t="0" r="0" b="0"/>
          <a:pathLst>
            <a:path>
              <a:moveTo>
                <a:pt x="0" y="16982"/>
              </a:moveTo>
              <a:lnTo>
                <a:pt x="583203" y="169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17855" y="2909831"/>
        <a:ext cx="29160" cy="29160"/>
      </dsp:txXfrm>
    </dsp:sp>
    <dsp:sp modelId="{6838F468-88B2-4320-BBEC-8C72B73EE525}">
      <dsp:nvSpPr>
        <dsp:cNvPr id="0" name=""/>
        <dsp:cNvSpPr/>
      </dsp:nvSpPr>
      <dsp:spPr>
        <a:xfrm>
          <a:off x="3739443" y="3037827"/>
          <a:ext cx="1282787" cy="1282787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200" kern="1200"/>
        </a:p>
      </dsp:txBody>
      <dsp:txXfrm>
        <a:off x="3927303" y="3225687"/>
        <a:ext cx="907067" cy="907067"/>
      </dsp:txXfrm>
    </dsp:sp>
    <dsp:sp modelId="{A9947A9A-2290-4798-87A5-8F77FED17C56}">
      <dsp:nvSpPr>
        <dsp:cNvPr id="0" name=""/>
        <dsp:cNvSpPr/>
      </dsp:nvSpPr>
      <dsp:spPr>
        <a:xfrm rot="7560000">
          <a:off x="2673996" y="2907429"/>
          <a:ext cx="583203" cy="33965"/>
        </a:xfrm>
        <a:custGeom>
          <a:avLst/>
          <a:gdLst/>
          <a:ahLst/>
          <a:cxnLst/>
          <a:rect l="0" t="0" r="0" b="0"/>
          <a:pathLst>
            <a:path>
              <a:moveTo>
                <a:pt x="0" y="16982"/>
              </a:moveTo>
              <a:lnTo>
                <a:pt x="583203" y="169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951018" y="2909831"/>
        <a:ext cx="29160" cy="29160"/>
      </dsp:txXfrm>
    </dsp:sp>
    <dsp:sp modelId="{9FBC9C7B-E2DA-4002-ACDC-3A437E989A8E}">
      <dsp:nvSpPr>
        <dsp:cNvPr id="0" name=""/>
        <dsp:cNvSpPr/>
      </dsp:nvSpPr>
      <dsp:spPr>
        <a:xfrm>
          <a:off x="1775803" y="3037827"/>
          <a:ext cx="1282787" cy="1282787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1963663" y="3225687"/>
        <a:ext cx="907067" cy="907067"/>
      </dsp:txXfrm>
    </dsp:sp>
    <dsp:sp modelId="{4171325A-5A12-4572-80B8-5CEB42A83EA6}">
      <dsp:nvSpPr>
        <dsp:cNvPr id="0" name=""/>
        <dsp:cNvSpPr/>
      </dsp:nvSpPr>
      <dsp:spPr>
        <a:xfrm rot="11880000">
          <a:off x="2406451" y="2080977"/>
          <a:ext cx="569998" cy="33965"/>
        </a:xfrm>
        <a:custGeom>
          <a:avLst/>
          <a:gdLst/>
          <a:ahLst/>
          <a:cxnLst/>
          <a:rect l="0" t="0" r="0" b="0"/>
          <a:pathLst>
            <a:path>
              <a:moveTo>
                <a:pt x="0" y="16982"/>
              </a:moveTo>
              <a:lnTo>
                <a:pt x="569998" y="169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677201" y="2083710"/>
        <a:ext cx="28499" cy="28499"/>
      </dsp:txXfrm>
    </dsp:sp>
    <dsp:sp modelId="{39D74102-5587-4693-8A86-7250C629DF65}">
      <dsp:nvSpPr>
        <dsp:cNvPr id="0" name=""/>
        <dsp:cNvSpPr/>
      </dsp:nvSpPr>
      <dsp:spPr>
        <a:xfrm>
          <a:off x="1169005" y="1170295"/>
          <a:ext cx="1282787" cy="1282787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1356865" y="1358155"/>
        <a:ext cx="907067" cy="907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8F671-CF39-4134-A330-AAD59E887B55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AF810-9826-4756-B948-FA0B4BB9774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8827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DBAE9-81AB-4D66-9C51-73D1B0C43B7B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5FB6D-6DEA-4B16-B89D-5F30C6C40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67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5FB6D-6DEA-4B16-B89D-5F30C6C400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92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2960662-94BF-4E81-AB93-A97A876CEC9A}" type="datetimeFigureOut">
              <a:rPr lang="en-AU" smtClean="0"/>
              <a:t>18/10/2019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0D89E5-AF9B-464B-A966-22B6508D41C0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514"/>
            <a:ext cx="12191999" cy="6843485"/>
          </a:xfrm>
          <a:prstGeom prst="rect">
            <a:avLst/>
          </a:prstGeom>
        </p:spPr>
      </p:pic>
      <p:pic>
        <p:nvPicPr>
          <p:cNvPr id="13" name="flower red rose blooming[1]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2000" y="1774447"/>
            <a:ext cx="8447314" cy="3673223"/>
          </a:xfrm>
          <a:prstGeom prst="round2DiagRect">
            <a:avLst/>
          </a:prstGeom>
          <a:ln w="57150">
            <a:solidFill>
              <a:schemeClr val="tx1"/>
            </a:solidFill>
            <a:prstDash val="sysDash"/>
          </a:ln>
        </p:spPr>
      </p:pic>
      <p:sp>
        <p:nvSpPr>
          <p:cNvPr id="2" name="Oval 1"/>
          <p:cNvSpPr/>
          <p:nvPr/>
        </p:nvSpPr>
        <p:spPr>
          <a:xfrm>
            <a:off x="3156856" y="188686"/>
            <a:ext cx="5878287" cy="1378857"/>
          </a:xfrm>
          <a:prstGeom prst="ellipse">
            <a:avLst/>
          </a:prstGeom>
          <a:solidFill>
            <a:srgbClr val="00B050"/>
          </a:solidFill>
          <a:ln>
            <a:solidFill>
              <a:srgbClr val="C0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i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en-US" sz="8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8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334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2656120" y="3443515"/>
            <a:ext cx="7053944" cy="220617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5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5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শওকত</a:t>
            </a:r>
            <a:r>
              <a:rPr lang="en-US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দিপু</a:t>
            </a:r>
            <a:endParaRPr lang="en-US" sz="54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marL="45720" indent="0" algn="ctr">
              <a:buNone/>
            </a:pPr>
            <a:r>
              <a:rPr lang="en-US" sz="35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5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marL="45720" indent="0" algn="ctr">
              <a:buNone/>
            </a:pP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হামানকদ্দি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পল্লী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মঙ্গল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marL="45720" indent="0" algn="ctr">
              <a:buNone/>
            </a:pP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মোবা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: ০১৯১৩৬৩৪৫৫০</a:t>
            </a:r>
            <a:endParaRPr lang="en-US" sz="2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flipH="1">
            <a:off x="3947882" y="72571"/>
            <a:ext cx="4172855" cy="69668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763" y="1001486"/>
            <a:ext cx="1861457" cy="2185079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025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 flipH="1">
            <a:off x="3037565" y="188636"/>
            <a:ext cx="3305178" cy="66770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flipH="1">
            <a:off x="3037565" y="1486852"/>
            <a:ext cx="7503751" cy="85314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৮ম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 flipH="1">
            <a:off x="3037565" y="2533059"/>
            <a:ext cx="7503751" cy="84877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54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 flipH="1">
            <a:off x="3037565" y="3559627"/>
            <a:ext cx="7503751" cy="84877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৫০ </a:t>
            </a:r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54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flipH="1">
            <a:off x="3037565" y="4604429"/>
            <a:ext cx="7503751" cy="84877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৩১/০৫/২০১৫ </a:t>
            </a:r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5360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8" y="975445"/>
            <a:ext cx="3427901" cy="3427901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>
            <a:off x="5083369" y="1332681"/>
            <a:ext cx="4728288" cy="1817076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ডেস্কটপ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11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008" y="3744843"/>
            <a:ext cx="2923311" cy="2923311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863991" y="4873454"/>
            <a:ext cx="4225636" cy="1648691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ল্যাপটপ</a:t>
            </a:r>
            <a:r>
              <a:rPr lang="en-US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11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flipH="1">
            <a:off x="0" y="-21093"/>
            <a:ext cx="4172855" cy="79333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40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9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257" y="9631"/>
            <a:ext cx="1560297" cy="15602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61" y="1976191"/>
            <a:ext cx="1560297" cy="15602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454" y="1986695"/>
            <a:ext cx="1560297" cy="156029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47" y="3939286"/>
            <a:ext cx="1560297" cy="15602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266" y="3939285"/>
            <a:ext cx="1560297" cy="156029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649" y="3911931"/>
            <a:ext cx="1560297" cy="1560297"/>
          </a:xfrm>
          <a:prstGeom prst="rect">
            <a:avLst/>
          </a:prstGeom>
        </p:spPr>
      </p:pic>
      <p:sp>
        <p:nvSpPr>
          <p:cNvPr id="22" name="Up-Down Arrow 21"/>
          <p:cNvSpPr/>
          <p:nvPr/>
        </p:nvSpPr>
        <p:spPr>
          <a:xfrm rot="2391557">
            <a:off x="2637443" y="1091084"/>
            <a:ext cx="199158" cy="130037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Up-Down Arrow 22"/>
          <p:cNvSpPr/>
          <p:nvPr/>
        </p:nvSpPr>
        <p:spPr>
          <a:xfrm rot="2391557">
            <a:off x="3814614" y="3040762"/>
            <a:ext cx="199158" cy="130037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Up-Down Arrow 23"/>
          <p:cNvSpPr/>
          <p:nvPr/>
        </p:nvSpPr>
        <p:spPr>
          <a:xfrm rot="2391557">
            <a:off x="1602169" y="3051271"/>
            <a:ext cx="199158" cy="130037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Up-Down Arrow 24"/>
          <p:cNvSpPr/>
          <p:nvPr/>
        </p:nvSpPr>
        <p:spPr>
          <a:xfrm rot="19078770">
            <a:off x="3984032" y="1096193"/>
            <a:ext cx="204749" cy="130037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Up-Down Arrow 25"/>
          <p:cNvSpPr/>
          <p:nvPr/>
        </p:nvSpPr>
        <p:spPr>
          <a:xfrm rot="19078770">
            <a:off x="4987774" y="3045869"/>
            <a:ext cx="204749" cy="130037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5185233" y="3753304"/>
            <a:ext cx="2438400" cy="153988"/>
          </a:xfrm>
          <a:prstGeom prst="straightConnector1">
            <a:avLst/>
          </a:prstGeom>
          <a:ln>
            <a:noFill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5533569" y="3156753"/>
            <a:ext cx="2438400" cy="153988"/>
          </a:xfrm>
          <a:prstGeom prst="straightConnector1">
            <a:avLst/>
          </a:prstGeom>
          <a:ln>
            <a:noFill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ubtitle 2"/>
          <p:cNvSpPr txBox="1">
            <a:spLocks/>
          </p:cNvSpPr>
          <p:nvPr/>
        </p:nvSpPr>
        <p:spPr>
          <a:xfrm flipH="1">
            <a:off x="85409" y="49539"/>
            <a:ext cx="2409371" cy="74024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28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29688" y="3863182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53488" y="1805782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00888" y="891382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4888" y="4015582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77088" y="4701382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91088" y="1653382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6" name="Straight Arrow Connector 65"/>
          <p:cNvCxnSpPr/>
          <p:nvPr/>
        </p:nvCxnSpPr>
        <p:spPr>
          <a:xfrm rot="5400000">
            <a:off x="5472682" y="3328988"/>
            <a:ext cx="2438400" cy="153988"/>
          </a:xfrm>
          <a:prstGeom prst="straightConnector1">
            <a:avLst/>
          </a:prstGeom>
          <a:ln>
            <a:noFill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62688" y="1881982"/>
            <a:ext cx="25908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8" name="Straight Arrow Connector 67"/>
          <p:cNvCxnSpPr/>
          <p:nvPr/>
        </p:nvCxnSpPr>
        <p:spPr>
          <a:xfrm rot="16200000" flipH="1">
            <a:off x="10729688" y="3482182"/>
            <a:ext cx="1447800" cy="762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9586688" y="4625182"/>
            <a:ext cx="1905000" cy="9144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7453088" y="4701382"/>
            <a:ext cx="2057400" cy="9144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5400000">
            <a:off x="6538689" y="3405982"/>
            <a:ext cx="1828800" cy="3175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9586688" y="1196182"/>
            <a:ext cx="1905000" cy="9906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24688" y="2720182"/>
            <a:ext cx="105251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4" name="Straight Arrow Connector 73"/>
          <p:cNvCxnSpPr/>
          <p:nvPr/>
        </p:nvCxnSpPr>
        <p:spPr>
          <a:xfrm flipV="1">
            <a:off x="7681688" y="1272382"/>
            <a:ext cx="1371600" cy="7620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61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1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0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3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6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1595922" y="938842"/>
            <a:ext cx="7938655" cy="1385424"/>
          </a:xfrm>
          <a:prstGeom prst="frame">
            <a:avLst/>
          </a:prstGeom>
          <a:solidFill>
            <a:srgbClr val="00B050"/>
          </a:solidFill>
          <a:ln w="9525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টপোলজি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1631504" y="2852936"/>
            <a:ext cx="7938655" cy="2096435"/>
          </a:xfrm>
          <a:prstGeom prst="frame">
            <a:avLst/>
          </a:prstGeom>
          <a:solidFill>
            <a:srgbClr val="00B050"/>
          </a:solidFill>
          <a:ln w="28575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২</a:t>
            </a:r>
          </a:p>
          <a:p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৯</a:t>
            </a:r>
            <a:endParaRPr lang="en-US" sz="1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2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own Arrow Callout 1"/>
          <p:cNvSpPr/>
          <p:nvPr/>
        </p:nvSpPr>
        <p:spPr>
          <a:xfrm>
            <a:off x="616259" y="459175"/>
            <a:ext cx="7352084" cy="1482436"/>
          </a:xfrm>
          <a:prstGeom prst="downArrowCallou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 flipH="1">
            <a:off x="616259" y="2301647"/>
            <a:ext cx="10879054" cy="85314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টপোলজি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flipH="1">
            <a:off x="616258" y="3315164"/>
            <a:ext cx="10879055" cy="84877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টপোলজির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 flipH="1">
            <a:off x="609599" y="4438853"/>
            <a:ext cx="10885715" cy="746739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</a:t>
            </a: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সংশিষ্ট বিভিন্ন 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করতে 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19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15"/>
            <a:ext cx="12192000" cy="685800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flipH="1">
            <a:off x="3628570" y="460865"/>
            <a:ext cx="4172855" cy="79333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40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292260"/>
              </p:ext>
            </p:extLst>
          </p:nvPr>
        </p:nvGraphicFramePr>
        <p:xfrm>
          <a:off x="4905375" y="2489200"/>
          <a:ext cx="2024063" cy="170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75" y="2489200"/>
                        <a:ext cx="2024063" cy="170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148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48" y="1494897"/>
            <a:ext cx="4937218" cy="348350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Subtitle 2"/>
          <p:cNvSpPr txBox="1">
            <a:spLocks/>
          </p:cNvSpPr>
          <p:nvPr/>
        </p:nvSpPr>
        <p:spPr>
          <a:xfrm flipH="1">
            <a:off x="130628" y="109535"/>
            <a:ext cx="2409371" cy="57263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28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057" y="1545734"/>
            <a:ext cx="6405768" cy="338182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Subtitle 2"/>
          <p:cNvSpPr txBox="1">
            <a:spLocks/>
          </p:cNvSpPr>
          <p:nvPr/>
        </p:nvSpPr>
        <p:spPr>
          <a:xfrm flipH="1">
            <a:off x="4097534" y="5401118"/>
            <a:ext cx="4901322" cy="57263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কাঠামোগত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বিন্যাস</a:t>
            </a:r>
            <a:endParaRPr lang="en-US" sz="28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49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 txBox="1">
            <a:spLocks/>
          </p:cNvSpPr>
          <p:nvPr/>
        </p:nvSpPr>
        <p:spPr>
          <a:xfrm flipH="1">
            <a:off x="3706345" y="1282623"/>
            <a:ext cx="4172855" cy="79333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 flipH="1">
            <a:off x="1425002" y="3266426"/>
            <a:ext cx="9799090" cy="793338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টপোলজি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 flipH="1">
            <a:off x="8713334" y="1469343"/>
            <a:ext cx="2510758" cy="60661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: ৩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4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52333484"/>
              </p:ext>
            </p:extLst>
          </p:nvPr>
        </p:nvGraphicFramePr>
        <p:xfrm>
          <a:off x="2206172" y="889606"/>
          <a:ext cx="7779656" cy="4727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ubtitle 2"/>
          <p:cNvSpPr txBox="1">
            <a:spLocks/>
          </p:cNvSpPr>
          <p:nvPr/>
        </p:nvSpPr>
        <p:spPr>
          <a:xfrm flipH="1">
            <a:off x="4891312" y="6108206"/>
            <a:ext cx="2786743" cy="56836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টপোলজির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sz="28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41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78B4456-792D-4D23-914D-878EA47E5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E78B4456-792D-4D23-914D-878EA47E5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E78B4456-792D-4D23-914D-878EA47E52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E44CDD9-D35C-45DB-ACDE-8509239F2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4E44CDD9-D35C-45DB-ACDE-8509239F2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4E44CDD9-D35C-45DB-ACDE-8509239F2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90D852-E04C-44DA-BB4D-95D9B1239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8890D852-E04C-44DA-BB4D-95D9B1239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8890D852-E04C-44DA-BB4D-95D9B1239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463CB7F-0BDE-426D-9679-1AE2358EDE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D463CB7F-0BDE-426D-9679-1AE2358EDE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D463CB7F-0BDE-426D-9679-1AE2358EDE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69B853-37EE-4FC2-83ED-14FFE9BD9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B469B853-37EE-4FC2-83ED-14FFE9BD9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B469B853-37EE-4FC2-83ED-14FFE9BD9B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FA59FA8-7AFF-45B3-90E4-351BAD72BB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AFA59FA8-7AFF-45B3-90E4-351BAD72BB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AFA59FA8-7AFF-45B3-90E4-351BAD72BB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965FF92-49B6-4C19-A327-B39D43AC7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F965FF92-49B6-4C19-A327-B39D43AC7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graphicEl>
                                              <a:dgm id="{F965FF92-49B6-4C19-A327-B39D43AC7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8FA54C-7981-4B20-9CBF-1146299206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678FA54C-7981-4B20-9CBF-1146299206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678FA54C-7981-4B20-9CBF-1146299206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DCA1D3-09B1-4CFB-A0BB-2BDBDC2A5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0FDCA1D3-09B1-4CFB-A0BB-2BDBDC2A5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graphicEl>
                                              <a:dgm id="{0FDCA1D3-09B1-4CFB-A0BB-2BDBDC2A5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11885ED-22C5-435E-B6CC-6C7487D6FA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graphicEl>
                                              <a:dgm id="{A11885ED-22C5-435E-B6CC-6C7487D6FA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graphicEl>
                                              <a:dgm id="{A11885ED-22C5-435E-B6CC-6C7487D6FA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F86FE64-CE36-4F63-B978-B056E7EC8B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graphicEl>
                                              <a:dgm id="{9F86FE64-CE36-4F63-B978-B056E7EC8B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graphicEl>
                                              <a:dgm id="{9F86FE64-CE36-4F63-B978-B056E7EC8B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9" y="2913994"/>
            <a:ext cx="951987" cy="81579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529398" y="2406316"/>
            <a:ext cx="4740434" cy="5047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86" y="1191576"/>
            <a:ext cx="951987" cy="8157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73" y="2889930"/>
            <a:ext cx="951987" cy="8157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064" y="1191576"/>
            <a:ext cx="951987" cy="8157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847" y="2829770"/>
            <a:ext cx="951987" cy="8157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834" y="1191576"/>
            <a:ext cx="951987" cy="815796"/>
          </a:xfrm>
          <a:prstGeom prst="rect">
            <a:avLst/>
          </a:prstGeom>
        </p:spPr>
      </p:pic>
      <p:sp>
        <p:nvSpPr>
          <p:cNvPr id="13" name="Down Arrow 12"/>
          <p:cNvSpPr/>
          <p:nvPr/>
        </p:nvSpPr>
        <p:spPr>
          <a:xfrm>
            <a:off x="517361" y="2492889"/>
            <a:ext cx="84221" cy="4187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Down Arrow 13"/>
          <p:cNvSpPr/>
          <p:nvPr/>
        </p:nvSpPr>
        <p:spPr>
          <a:xfrm>
            <a:off x="2498556" y="2464809"/>
            <a:ext cx="84221" cy="4187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Down Arrow 14"/>
          <p:cNvSpPr/>
          <p:nvPr/>
        </p:nvSpPr>
        <p:spPr>
          <a:xfrm>
            <a:off x="4359439" y="2448761"/>
            <a:ext cx="84221" cy="4187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Down Arrow 15"/>
          <p:cNvSpPr/>
          <p:nvPr/>
        </p:nvSpPr>
        <p:spPr>
          <a:xfrm flipV="1">
            <a:off x="1511968" y="1985207"/>
            <a:ext cx="88232" cy="4326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Down Arrow 16"/>
          <p:cNvSpPr/>
          <p:nvPr/>
        </p:nvSpPr>
        <p:spPr>
          <a:xfrm flipV="1">
            <a:off x="5213697" y="1993224"/>
            <a:ext cx="88232" cy="4326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Down Arrow 17"/>
          <p:cNvSpPr/>
          <p:nvPr/>
        </p:nvSpPr>
        <p:spPr>
          <a:xfrm flipV="1">
            <a:off x="3428992" y="1977177"/>
            <a:ext cx="88232" cy="4326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Frame 1"/>
          <p:cNvSpPr/>
          <p:nvPr/>
        </p:nvSpPr>
        <p:spPr>
          <a:xfrm>
            <a:off x="1780671" y="4295274"/>
            <a:ext cx="2514600" cy="60275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 টপোলজি</a:t>
            </a:r>
            <a:endParaRPr lang="en-AU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Frame 28"/>
          <p:cNvSpPr/>
          <p:nvPr/>
        </p:nvSpPr>
        <p:spPr>
          <a:xfrm>
            <a:off x="8006424" y="6061347"/>
            <a:ext cx="2514600" cy="60275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রিং টপোলজি</a:t>
            </a:r>
            <a:endParaRPr lang="en-AU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8030245" y="909582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347" tIns="157347" rIns="157347" bIns="15734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 kern="1200" dirty="0"/>
          </a:p>
        </p:txBody>
      </p:sp>
      <p:sp>
        <p:nvSpPr>
          <p:cNvPr id="27" name="Freeform 26"/>
          <p:cNvSpPr/>
          <p:nvPr/>
        </p:nvSpPr>
        <p:spPr>
          <a:xfrm>
            <a:off x="6630064" y="1350494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765512" y="116820"/>
                </a:moveTo>
                <a:arcTo wR="2078506" hR="2078506" stAng="17358052" swAng="1502244"/>
              </a:path>
            </a:pathLst>
          </a:custGeom>
          <a:noFill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Freeform 27"/>
          <p:cNvSpPr/>
          <p:nvPr/>
        </p:nvSpPr>
        <p:spPr>
          <a:xfrm>
            <a:off x="9830284" y="1948835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7827" tIns="187827" rIns="187827" bIns="187827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800" kern="1200"/>
          </a:p>
        </p:txBody>
      </p:sp>
      <p:sp>
        <p:nvSpPr>
          <p:cNvPr id="33" name="Freeform 32"/>
          <p:cNvSpPr/>
          <p:nvPr/>
        </p:nvSpPr>
        <p:spPr>
          <a:xfrm>
            <a:off x="6630064" y="1350494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072440" y="1491635"/>
                </a:moveTo>
                <a:arcTo wR="2078506" hR="2078506" stAng="20615961" swAng="1968079"/>
              </a:path>
            </a:pathLst>
          </a:custGeom>
          <a:noFill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Freeform 34"/>
          <p:cNvSpPr/>
          <p:nvPr/>
        </p:nvSpPr>
        <p:spPr>
          <a:xfrm>
            <a:off x="9830284" y="4027342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347" tIns="157347" rIns="157347" bIns="15734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 kern="1200" dirty="0"/>
          </a:p>
        </p:txBody>
      </p:sp>
      <p:sp>
        <p:nvSpPr>
          <p:cNvPr id="36" name="Freeform 35"/>
          <p:cNvSpPr/>
          <p:nvPr/>
        </p:nvSpPr>
        <p:spPr>
          <a:xfrm>
            <a:off x="6630064" y="1350494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531160" y="3565108"/>
                </a:moveTo>
                <a:arcTo wR="2078506" hR="2078506" stAng="2739704" swAng="1502244"/>
              </a:path>
            </a:pathLst>
          </a:custGeom>
          <a:noFill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Freeform 36"/>
          <p:cNvSpPr/>
          <p:nvPr/>
        </p:nvSpPr>
        <p:spPr>
          <a:xfrm>
            <a:off x="8030245" y="5066595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347" tIns="157347" rIns="157347" bIns="15734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 kern="1200" dirty="0"/>
          </a:p>
        </p:txBody>
      </p:sp>
      <p:sp>
        <p:nvSpPr>
          <p:cNvPr id="38" name="Freeform 37"/>
          <p:cNvSpPr/>
          <p:nvPr/>
        </p:nvSpPr>
        <p:spPr>
          <a:xfrm>
            <a:off x="6630064" y="1350494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391500" y="4040192"/>
                </a:moveTo>
                <a:arcTo wR="2078506" hR="2078506" stAng="6558052" swAng="1502244"/>
              </a:path>
            </a:pathLst>
          </a:custGeom>
          <a:noFill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9" name="Freeform 38"/>
          <p:cNvSpPr/>
          <p:nvPr/>
        </p:nvSpPr>
        <p:spPr>
          <a:xfrm>
            <a:off x="6230205" y="4027342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347" tIns="157347" rIns="157347" bIns="15734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 kern="1200" dirty="0"/>
          </a:p>
        </p:txBody>
      </p:sp>
      <p:sp>
        <p:nvSpPr>
          <p:cNvPr id="41" name="Freeform 40"/>
          <p:cNvSpPr/>
          <p:nvPr/>
        </p:nvSpPr>
        <p:spPr>
          <a:xfrm>
            <a:off x="6630064" y="1350494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4572" y="2665377"/>
                </a:moveTo>
                <a:arcTo wR="2078506" hR="2078506" stAng="9815961" swAng="1968079"/>
              </a:path>
            </a:pathLst>
          </a:custGeom>
          <a:noFill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2" name="Freeform 41"/>
          <p:cNvSpPr/>
          <p:nvPr/>
        </p:nvSpPr>
        <p:spPr>
          <a:xfrm>
            <a:off x="6230205" y="1948835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347" tIns="157347" rIns="157347" bIns="15734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 kern="1200" dirty="0"/>
          </a:p>
        </p:txBody>
      </p:sp>
      <p:sp>
        <p:nvSpPr>
          <p:cNvPr id="44" name="Freeform 43"/>
          <p:cNvSpPr/>
          <p:nvPr/>
        </p:nvSpPr>
        <p:spPr>
          <a:xfrm>
            <a:off x="6630064" y="1350494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625852" y="591904"/>
                </a:moveTo>
                <a:arcTo wR="2078506" hR="2078506" stAng="13539704" swAng="1502244"/>
              </a:path>
            </a:pathLst>
          </a:custGeom>
          <a:noFill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09245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" grpId="0" animBg="1"/>
      <p:bldP spid="29" grpId="0" animBg="1"/>
      <p:bldP spid="26" grpId="0" animBg="1"/>
      <p:bldP spid="28" grpId="0" animBg="1"/>
      <p:bldP spid="35" grpId="0" animBg="1"/>
      <p:bldP spid="37" grpId="0" animBg="1"/>
      <p:bldP spid="39" grpId="0" animBg="1"/>
      <p:bldP spid="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245" y="4945186"/>
            <a:ext cx="951987" cy="81579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028" y="2658702"/>
            <a:ext cx="951987" cy="81579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340" y="2658702"/>
            <a:ext cx="951987" cy="81579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232" y="3917765"/>
            <a:ext cx="951987" cy="81579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317" y="2857655"/>
            <a:ext cx="951987" cy="81579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392" y="3917765"/>
            <a:ext cx="951987" cy="815796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 flipH="1" flipV="1">
            <a:off x="9254213" y="4511842"/>
            <a:ext cx="326784" cy="5137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8516275" y="3473119"/>
            <a:ext cx="326784" cy="51379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9829800" y="4548145"/>
            <a:ext cx="719075" cy="6286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 flipV="1">
            <a:off x="10291311" y="3311728"/>
            <a:ext cx="253704" cy="6872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10791505" y="3317808"/>
            <a:ext cx="775303" cy="6570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ame 39"/>
          <p:cNvSpPr/>
          <p:nvPr/>
        </p:nvSpPr>
        <p:spPr>
          <a:xfrm>
            <a:off x="1327101" y="4945186"/>
            <a:ext cx="2658979" cy="60275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স্টার টপোলজি</a:t>
            </a:r>
            <a:endParaRPr lang="en-AU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Frame 40"/>
          <p:cNvSpPr/>
          <p:nvPr/>
        </p:nvSpPr>
        <p:spPr>
          <a:xfrm>
            <a:off x="8679667" y="5929876"/>
            <a:ext cx="2658979" cy="60275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ট্রি টপোলজি</a:t>
            </a:r>
            <a:endParaRPr lang="en-AU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11564291"/>
              </p:ext>
            </p:extLst>
          </p:nvPr>
        </p:nvGraphicFramePr>
        <p:xfrm>
          <a:off x="-310148" y="396849"/>
          <a:ext cx="6798034" cy="433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1022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A691444-9C75-49DB-864E-D313108FE1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EA691444-9C75-49DB-864E-D313108FE1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EA691444-9C75-49DB-864E-D313108FE1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CF9075-5310-4A90-AD50-9A7EFF35C7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EDCF9075-5310-4A90-AD50-9A7EFF35C7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EDCF9075-5310-4A90-AD50-9A7EFF35C7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5768DB-72FA-4D61-A434-83F69670B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825768DB-72FA-4D61-A434-83F69670B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825768DB-72FA-4D61-A434-83F69670B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E9A4DD-86E9-4B77-B87A-88A0E7D452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BCE9A4DD-86E9-4B77-B87A-88A0E7D452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BCE9A4DD-86E9-4B77-B87A-88A0E7D452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1F1B88-7D90-43A9-9EDB-177B2E8C9E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441F1B88-7D90-43A9-9EDB-177B2E8C9E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441F1B88-7D90-43A9-9EDB-177B2E8C9E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752680-1A7C-4ABB-A51D-23EC7C1407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1F752680-1A7C-4ABB-A51D-23EC7C1407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1F752680-1A7C-4ABB-A51D-23EC7C1407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38F468-88B2-4320-BBEC-8C72B73EE5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6838F468-88B2-4320-BBEC-8C72B73EE5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6838F468-88B2-4320-BBEC-8C72B73EE5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947A9A-2290-4798-87A5-8F77FED17C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A9947A9A-2290-4798-87A5-8F77FED17C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A9947A9A-2290-4798-87A5-8F77FED17C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FBC9C7B-E2DA-4002-ACDC-3A437E989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9FBC9C7B-E2DA-4002-ACDC-3A437E989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9FBC9C7B-E2DA-4002-ACDC-3A437E989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71325A-5A12-4572-80B8-5CEB42A83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4171325A-5A12-4572-80B8-5CEB42A83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171325A-5A12-4572-80B8-5CEB42A83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D74102-5587-4693-8A86-7250C629DF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39D74102-5587-4693-8A86-7250C629DF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39D74102-5587-4693-8A86-7250C629DF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5325145" y="688651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347" tIns="157347" rIns="157347" bIns="15734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 kern="1200" dirty="0"/>
          </a:p>
        </p:txBody>
      </p:sp>
      <p:sp>
        <p:nvSpPr>
          <p:cNvPr id="6" name="Freeform 5"/>
          <p:cNvSpPr/>
          <p:nvPr/>
        </p:nvSpPr>
        <p:spPr>
          <a:xfrm>
            <a:off x="7125184" y="1727904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7827" tIns="187827" rIns="187827" bIns="187827" numCol="1" spcCol="1270" anchor="ctr" anchorCtr="0">
            <a:noAutofit/>
          </a:bodyPr>
          <a:lstStyle/>
          <a:p>
            <a:pPr lvl="0"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800" kern="1200"/>
          </a:p>
        </p:txBody>
      </p:sp>
      <p:sp>
        <p:nvSpPr>
          <p:cNvPr id="7" name="Freeform 6"/>
          <p:cNvSpPr/>
          <p:nvPr/>
        </p:nvSpPr>
        <p:spPr>
          <a:xfrm>
            <a:off x="7125184" y="3806411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347" tIns="157347" rIns="157347" bIns="15734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 kern="1200" dirty="0"/>
          </a:p>
        </p:txBody>
      </p:sp>
      <p:sp>
        <p:nvSpPr>
          <p:cNvPr id="8" name="Freeform 7"/>
          <p:cNvSpPr/>
          <p:nvPr/>
        </p:nvSpPr>
        <p:spPr>
          <a:xfrm>
            <a:off x="3924964" y="1129563"/>
            <a:ext cx="4157013" cy="429333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531160" y="3565108"/>
                </a:moveTo>
                <a:arcTo wR="2078506" hR="2078506" stAng="2739704" swAng="1502244"/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sp>
        <p:nvSpPr>
          <p:cNvPr id="9" name="Freeform 8"/>
          <p:cNvSpPr/>
          <p:nvPr/>
        </p:nvSpPr>
        <p:spPr>
          <a:xfrm>
            <a:off x="5325145" y="4845664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347" tIns="157347" rIns="157347" bIns="15734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 kern="1200" dirty="0"/>
          </a:p>
        </p:txBody>
      </p:sp>
      <p:sp>
        <p:nvSpPr>
          <p:cNvPr id="10" name="Freeform 9"/>
          <p:cNvSpPr/>
          <p:nvPr/>
        </p:nvSpPr>
        <p:spPr>
          <a:xfrm>
            <a:off x="3924964" y="1129563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391500" y="4040192"/>
                </a:moveTo>
                <a:arcTo wR="2078506" hR="2078506" stAng="6558052" swAng="1502244"/>
              </a:path>
            </a:pathLst>
          </a:custGeom>
          <a:noFill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 10"/>
          <p:cNvSpPr/>
          <p:nvPr/>
        </p:nvSpPr>
        <p:spPr>
          <a:xfrm>
            <a:off x="3525105" y="3806411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347" tIns="157347" rIns="157347" bIns="15734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 kern="1200" dirty="0"/>
          </a:p>
        </p:txBody>
      </p:sp>
      <p:sp>
        <p:nvSpPr>
          <p:cNvPr id="12" name="Freeform 11"/>
          <p:cNvSpPr/>
          <p:nvPr/>
        </p:nvSpPr>
        <p:spPr>
          <a:xfrm>
            <a:off x="3924964" y="1129563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4572" y="2665377"/>
                </a:moveTo>
                <a:arcTo wR="2078506" hR="2078506" stAng="9815961" swAng="1968079"/>
              </a:path>
            </a:pathLst>
          </a:custGeom>
          <a:noFill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reeform 12"/>
          <p:cNvSpPr/>
          <p:nvPr/>
        </p:nvSpPr>
        <p:spPr>
          <a:xfrm>
            <a:off x="3525105" y="1727904"/>
            <a:ext cx="1356651" cy="881823"/>
          </a:xfrm>
          <a:custGeom>
            <a:avLst/>
            <a:gdLst>
              <a:gd name="connsiteX0" fmla="*/ 0 w 1356651"/>
              <a:gd name="connsiteY0" fmla="*/ 146973 h 881823"/>
              <a:gd name="connsiteX1" fmla="*/ 146973 w 1356651"/>
              <a:gd name="connsiteY1" fmla="*/ 0 h 881823"/>
              <a:gd name="connsiteX2" fmla="*/ 1209678 w 1356651"/>
              <a:gd name="connsiteY2" fmla="*/ 0 h 881823"/>
              <a:gd name="connsiteX3" fmla="*/ 1356651 w 1356651"/>
              <a:gd name="connsiteY3" fmla="*/ 146973 h 881823"/>
              <a:gd name="connsiteX4" fmla="*/ 1356651 w 1356651"/>
              <a:gd name="connsiteY4" fmla="*/ 734850 h 881823"/>
              <a:gd name="connsiteX5" fmla="*/ 1209678 w 1356651"/>
              <a:gd name="connsiteY5" fmla="*/ 881823 h 881823"/>
              <a:gd name="connsiteX6" fmla="*/ 146973 w 1356651"/>
              <a:gd name="connsiteY6" fmla="*/ 881823 h 881823"/>
              <a:gd name="connsiteX7" fmla="*/ 0 w 1356651"/>
              <a:gd name="connsiteY7" fmla="*/ 734850 h 881823"/>
              <a:gd name="connsiteX8" fmla="*/ 0 w 1356651"/>
              <a:gd name="connsiteY8" fmla="*/ 146973 h 88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6651" h="881823">
                <a:moveTo>
                  <a:pt x="0" y="146973"/>
                </a:moveTo>
                <a:cubicBezTo>
                  <a:pt x="0" y="65802"/>
                  <a:pt x="65802" y="0"/>
                  <a:pt x="146973" y="0"/>
                </a:cubicBezTo>
                <a:lnTo>
                  <a:pt x="1209678" y="0"/>
                </a:lnTo>
                <a:cubicBezTo>
                  <a:pt x="1290849" y="0"/>
                  <a:pt x="1356651" y="65802"/>
                  <a:pt x="1356651" y="146973"/>
                </a:cubicBezTo>
                <a:lnTo>
                  <a:pt x="1356651" y="734850"/>
                </a:lnTo>
                <a:cubicBezTo>
                  <a:pt x="1356651" y="816021"/>
                  <a:pt x="1290849" y="881823"/>
                  <a:pt x="1209678" y="881823"/>
                </a:cubicBezTo>
                <a:lnTo>
                  <a:pt x="146973" y="881823"/>
                </a:lnTo>
                <a:cubicBezTo>
                  <a:pt x="65802" y="881823"/>
                  <a:pt x="0" y="816021"/>
                  <a:pt x="0" y="734850"/>
                </a:cubicBezTo>
                <a:lnTo>
                  <a:pt x="0" y="146973"/>
                </a:lnTo>
                <a:close/>
              </a:path>
            </a:pathLst>
          </a:cu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347" tIns="157347" rIns="157347" bIns="157347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 kern="1200" dirty="0"/>
          </a:p>
        </p:txBody>
      </p:sp>
      <p:sp>
        <p:nvSpPr>
          <p:cNvPr id="14" name="Freeform 13"/>
          <p:cNvSpPr/>
          <p:nvPr/>
        </p:nvSpPr>
        <p:spPr>
          <a:xfrm>
            <a:off x="3924963" y="1168367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765512" y="116820"/>
                </a:moveTo>
                <a:arcTo wR="2078506" hR="2078506" stAng="17358052" swAng="1502244"/>
              </a:path>
            </a:pathLst>
          </a:custGeom>
          <a:noFill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 16"/>
          <p:cNvSpPr/>
          <p:nvPr/>
        </p:nvSpPr>
        <p:spPr>
          <a:xfrm>
            <a:off x="3924962" y="1112536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072440" y="1491635"/>
                </a:moveTo>
                <a:arcTo wR="2078506" hR="2078506" stAng="20615961" swAng="1968079"/>
              </a:path>
            </a:pathLst>
          </a:custGeom>
          <a:noFill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reeform 17"/>
          <p:cNvSpPr/>
          <p:nvPr/>
        </p:nvSpPr>
        <p:spPr>
          <a:xfrm>
            <a:off x="3924964" y="1257481"/>
            <a:ext cx="4157013" cy="41570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625852" y="591904"/>
                </a:moveTo>
                <a:arcTo wR="2078506" hR="2078506" stAng="13539704" swAng="1502244"/>
              </a:path>
            </a:pathLst>
          </a:custGeom>
          <a:noFill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20" name="Straight Connector 19"/>
          <p:cNvCxnSpPr/>
          <p:nvPr/>
        </p:nvCxnSpPr>
        <p:spPr>
          <a:xfrm flipH="1">
            <a:off x="4368800" y="1484784"/>
            <a:ext cx="1727200" cy="23887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049735" y="1544092"/>
            <a:ext cx="46266" cy="33962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108700" y="1532374"/>
            <a:ext cx="1333500" cy="24173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830956" y="2247900"/>
            <a:ext cx="2560444" cy="889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843656" y="2235200"/>
            <a:ext cx="1191112" cy="2692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843656" y="2235200"/>
            <a:ext cx="2598544" cy="17145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4368800" y="3873500"/>
            <a:ext cx="3073400" cy="76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6034768" y="2292350"/>
            <a:ext cx="1356632" cy="26479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4368800" y="2336800"/>
            <a:ext cx="3048000" cy="15367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Frame 50"/>
          <p:cNvSpPr/>
          <p:nvPr/>
        </p:nvSpPr>
        <p:spPr>
          <a:xfrm>
            <a:off x="4715964" y="6002414"/>
            <a:ext cx="3062629" cy="60275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মেশ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endParaRPr lang="en-AU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34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  <p:bldP spid="5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flipH="1">
            <a:off x="3517659" y="494651"/>
            <a:ext cx="4172855" cy="79333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 flipH="1">
            <a:off x="1425002" y="2869757"/>
            <a:ext cx="9799090" cy="1644186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টপোলজি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l"/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স্টার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টপোলজির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০৩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 </a:t>
            </a:r>
          </a:p>
          <a:p>
            <a:pPr algn="l"/>
            <a:endParaRPr lang="en-US" sz="40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flipH="1">
            <a:off x="8713334" y="1469343"/>
            <a:ext cx="2510758" cy="60661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: ১০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485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771" y="2410293"/>
            <a:ext cx="103372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টপোলজিতে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কম্পিউটার দুটো কম্পিউটারের সাথে যুক্ত থাকে 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মেস টপোলজি             খ) রিং টপোলজি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স্টার টপোলজি             ঘ) ট্রি টপোলজি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 flipH="1">
            <a:off x="4280185" y="142690"/>
            <a:ext cx="2438401" cy="75719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0773" y="4007469"/>
            <a:ext cx="10411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প্রত্যেক কম্পিউটার প্রত্যেক কম্পিউটারের সাথে যুক্ত থাকে কোন টপোলজিতে ?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ক) মেস টপোলজি             খ) রিং টপোলজি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) স্টার টপোলজি             ঘ) ট্রি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4872" y="908720"/>
            <a:ext cx="103372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2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			  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                        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04872" y="2032000"/>
            <a:ext cx="393414" cy="37829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63752" y="2996952"/>
            <a:ext cx="393414" cy="37829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79376" y="4581128"/>
            <a:ext cx="393414" cy="37829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39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2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 flipH="1">
            <a:off x="4383314" y="908779"/>
            <a:ext cx="3152052" cy="79333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 flipH="1">
            <a:off x="1359539" y="3052102"/>
            <a:ext cx="10048689" cy="214401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8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BD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</a:t>
            </a:r>
            <a:r>
              <a:rPr lang="bn-BD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 যদি একটা নেটওয়ার্ক সংগঠন স্থাপন করতে চাই তাহলে </a:t>
            </a:r>
            <a:r>
              <a:rPr lang="bn-BD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bn-BD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সংগঠন স্থাপন করতে হবে এবং কেন?</a:t>
            </a:r>
            <a:endParaRPr lang="en-AU" sz="4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997" y="433911"/>
            <a:ext cx="2619375" cy="17430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3044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981" y="3537285"/>
            <a:ext cx="1687744" cy="23341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90238" y="3533269"/>
            <a:ext cx="1751598" cy="23341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726" y="3533269"/>
            <a:ext cx="4002512" cy="2476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86743" y="782123"/>
            <a:ext cx="6179294" cy="264687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bn-BD" sz="16600" b="1" dirty="0">
                <a:ln w="28575">
                  <a:solidFill>
                    <a:srgbClr val="7030A0"/>
                  </a:solidFill>
                </a:ln>
                <a:solidFill>
                  <a:srgbClr val="00B0F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AU" sz="2800" b="1" dirty="0">
              <a:ln w="28575">
                <a:solidFill>
                  <a:srgbClr val="7030A0"/>
                </a:solidFill>
              </a:ln>
              <a:solidFill>
                <a:srgbClr val="00B0F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9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Slipstream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2066</TotalTime>
  <Words>259</Words>
  <Application>Microsoft Office PowerPoint</Application>
  <PresentationFormat>Custom</PresentationFormat>
  <Paragraphs>63</Paragraphs>
  <Slides>18</Slides>
  <Notes>1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Slipstream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Probook</cp:lastModifiedBy>
  <cp:revision>167</cp:revision>
  <dcterms:created xsi:type="dcterms:W3CDTF">2014-12-03T09:15:04Z</dcterms:created>
  <dcterms:modified xsi:type="dcterms:W3CDTF">2019-10-19T06:31:13Z</dcterms:modified>
</cp:coreProperties>
</file>