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720" r:id="rId5"/>
    <p:sldMasterId id="2147483732" r:id="rId6"/>
  </p:sldMasterIdLst>
  <p:notesMasterIdLst>
    <p:notesMasterId r:id="rId21"/>
  </p:notesMasterIdLst>
  <p:sldIdLst>
    <p:sldId id="259" r:id="rId7"/>
    <p:sldId id="273" r:id="rId8"/>
    <p:sldId id="293" r:id="rId9"/>
    <p:sldId id="266" r:id="rId10"/>
    <p:sldId id="265" r:id="rId11"/>
    <p:sldId id="296" r:id="rId12"/>
    <p:sldId id="302" r:id="rId13"/>
    <p:sldId id="264" r:id="rId14"/>
    <p:sldId id="298" r:id="rId15"/>
    <p:sldId id="297" r:id="rId16"/>
    <p:sldId id="300" r:id="rId17"/>
    <p:sldId id="277" r:id="rId18"/>
    <p:sldId id="276" r:id="rId19"/>
    <p:sldId id="30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E6387-713C-4981-A4D6-AEDCFAFC7400}" type="datetimeFigureOut">
              <a:rPr lang="en-US" smtClean="0"/>
              <a:t>18-Oct-19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BD9D9-1E1B-4207-88AB-657883147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83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9D9-1E1B-4207-88AB-657883147C8D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05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9D9-1E1B-4207-88AB-657883147C8D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05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9D9-1E1B-4207-88AB-657883147C8D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05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9D9-1E1B-4207-88AB-657883147C8D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05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531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4687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106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591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080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2022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5833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3704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2199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390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9557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5991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80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4237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1761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4276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3882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602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4676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1349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611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7996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8682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892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3510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838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5823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942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966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58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0755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8044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8883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4194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0813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8311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313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16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3069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1093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0755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6541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4102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820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416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4763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094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8417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7087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3852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2522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0581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4994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06397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529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4166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11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682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966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18-Oct-19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6450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jpe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ame 1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790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Half Frame 13"/>
          <p:cNvSpPr/>
          <p:nvPr/>
        </p:nvSpPr>
        <p:spPr>
          <a:xfrm>
            <a:off x="127000" y="152400"/>
            <a:ext cx="1143000" cy="13716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Half Frame 14"/>
          <p:cNvSpPr/>
          <p:nvPr/>
        </p:nvSpPr>
        <p:spPr>
          <a:xfrm rot="16200000">
            <a:off x="57678" y="5555730"/>
            <a:ext cx="1281659" cy="1143000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Half Frame 15"/>
          <p:cNvSpPr/>
          <p:nvPr/>
        </p:nvSpPr>
        <p:spPr>
          <a:xfrm rot="5400000">
            <a:off x="7871293" y="218614"/>
            <a:ext cx="1219200" cy="1086787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Half Frame 16"/>
          <p:cNvSpPr/>
          <p:nvPr/>
        </p:nvSpPr>
        <p:spPr>
          <a:xfrm rot="10800000">
            <a:off x="7937500" y="5410215"/>
            <a:ext cx="1079500" cy="1295399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Horizontal Scroll 17"/>
          <p:cNvSpPr/>
          <p:nvPr/>
        </p:nvSpPr>
        <p:spPr>
          <a:xfrm>
            <a:off x="1079500" y="381000"/>
            <a:ext cx="3937000" cy="1295400"/>
          </a:xfrm>
          <a:prstGeom prst="horizontalScroll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bliqueTopRight"/>
              <a:lightRig rig="threePt" dir="t"/>
            </a:scene3d>
          </a:bodyPr>
          <a:lstStyle/>
          <a:p>
            <a:pPr algn="ctr"/>
            <a:r>
              <a:rPr lang="bn-BD" sz="8000" b="1" dirty="0" smtClean="0">
                <a:ln>
                  <a:solidFill>
                    <a:prstClr val="white"/>
                  </a:solidFill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b="1" dirty="0">
              <a:ln>
                <a:solidFill>
                  <a:prstClr val="white"/>
                </a:solidFill>
              </a:ln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Frame 18"/>
          <p:cNvSpPr/>
          <p:nvPr/>
        </p:nvSpPr>
        <p:spPr>
          <a:xfrm>
            <a:off x="1143000" y="1905000"/>
            <a:ext cx="3365500" cy="4419600"/>
          </a:xfrm>
          <a:prstGeom prst="frame">
            <a:avLst>
              <a:gd name="adj1" fmla="val 456"/>
            </a:avLst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68400" y="1981200"/>
            <a:ext cx="3301995" cy="76944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381500" y="4089514"/>
            <a:ext cx="4572000" cy="26161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অনিমেষ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মন্ডল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আই,সি,টি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),            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দত্তগাতী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দামুখালী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অভয়নগর,যশোর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মোবা:০১৭২১৪৭৯০৬৭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Half Frame 21"/>
          <p:cNvSpPr/>
          <p:nvPr/>
        </p:nvSpPr>
        <p:spPr>
          <a:xfrm>
            <a:off x="88484" y="152400"/>
            <a:ext cx="1143000" cy="1371600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Half Frame 22"/>
          <p:cNvSpPr/>
          <p:nvPr/>
        </p:nvSpPr>
        <p:spPr>
          <a:xfrm rot="5400000">
            <a:off x="7832778" y="218614"/>
            <a:ext cx="1219200" cy="1086787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Half Frame 23"/>
          <p:cNvSpPr/>
          <p:nvPr/>
        </p:nvSpPr>
        <p:spPr>
          <a:xfrm rot="10800000">
            <a:off x="7898984" y="5410215"/>
            <a:ext cx="1079500" cy="1295399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25" name="Picture 2" descr="C:\Users\USER\Desktop\DSC02445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348" y="999507"/>
            <a:ext cx="2447636" cy="3068129"/>
          </a:xfrm>
          <a:prstGeom prst="roundRect">
            <a:avLst>
              <a:gd name="adj" fmla="val 16667"/>
            </a:avLst>
          </a:prstGeom>
          <a:ln>
            <a:solidFill>
              <a:srgbClr val="FF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E:\BTT-jeshore\download\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5" y="2711350"/>
            <a:ext cx="3238501" cy="353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3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793"/>
            </a:avLst>
          </a:prstGeom>
          <a:solidFill>
            <a:schemeClr val="bg1">
              <a:lumMod val="8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152400" y="1524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16200000">
            <a:off x="190500" y="55245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0800000">
            <a:off x="7848600" y="54864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5400000">
            <a:off x="7810500" y="1143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133600" y="1066800"/>
            <a:ext cx="3566160" cy="91440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2819400"/>
            <a:ext cx="7315200" cy="3323987"/>
          </a:xfrm>
          <a:prstGeom prst="rect">
            <a:avLst/>
          </a:prstGeom>
          <a:gradFill rotWithShape="1">
            <a:gsLst>
              <a:gs pos="0">
                <a:srgbClr val="A98D63">
                  <a:tint val="50000"/>
                  <a:satMod val="300000"/>
                </a:srgbClr>
              </a:gs>
              <a:gs pos="35000">
                <a:srgbClr val="A98D63">
                  <a:tint val="37000"/>
                  <a:satMod val="300000"/>
                </a:srgbClr>
              </a:gs>
              <a:gs pos="100000">
                <a:srgbClr val="A98D6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0000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ষষ্ঠ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kern="0" dirty="0" smtClean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bn-BD" sz="32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kern="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যোগাযোগ</a:t>
            </a:r>
            <a:r>
              <a:rPr lang="en-US" sz="32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kern="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kern="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bn-BD" sz="32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bn-BD" sz="32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kern="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যোগাযোগ</a:t>
            </a:r>
            <a:r>
              <a:rPr lang="en-US" sz="32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kern="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3200" kern="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32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kern="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kern="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মাদারবোর্ড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kern="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৫০মিনিট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kern="0" dirty="0" smtClean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19</a:t>
            </a: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3200" kern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10</a:t>
            </a:r>
            <a:r>
              <a:rPr lang="bn-BD" sz="3200" kern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/২০১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9</a:t>
            </a: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ইং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kern="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endParaRPr 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t="6619" r="9269" b="4374"/>
          <a:stretch/>
        </p:blipFill>
        <p:spPr>
          <a:xfrm>
            <a:off x="6172200" y="609600"/>
            <a:ext cx="1600200" cy="19270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49257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743200" y="571500"/>
            <a:ext cx="3276600" cy="6477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24r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4401" y="1814731"/>
            <a:ext cx="3962400" cy="2938796"/>
          </a:xfrm>
          <a:prstGeom prst="roundRect">
            <a:avLst>
              <a:gd name="adj" fmla="val 16667"/>
            </a:avLst>
          </a:prstGeom>
          <a:ln>
            <a:solidFill>
              <a:srgbClr val="0070C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 descr="mo.jpg"/>
          <p:cNvPicPr>
            <a:picLocks noChangeAspect="1"/>
          </p:cNvPicPr>
          <p:nvPr/>
        </p:nvPicPr>
        <p:blipFill>
          <a:blip r:embed="rId5" cstate="print"/>
          <a:srcRect l="2000" t="21692" b="13077"/>
          <a:stretch>
            <a:fillRect/>
          </a:stretch>
        </p:blipFill>
        <p:spPr>
          <a:xfrm>
            <a:off x="321384" y="1814731"/>
            <a:ext cx="4250615" cy="2966413"/>
          </a:xfrm>
          <a:prstGeom prst="roundRect">
            <a:avLst>
              <a:gd name="adj" fmla="val 16667"/>
            </a:avLst>
          </a:prstGeom>
          <a:ln>
            <a:solidFill>
              <a:srgbClr val="00206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7686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5600" y="2521803"/>
            <a:ext cx="342900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spc="-150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spc="-150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4800" b="1" spc="-150" dirty="0">
              <a:blipFill>
                <a:blip r:embed="rId3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2514600" y="4054733"/>
            <a:ext cx="4572000" cy="1279267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প্রসেসর ও মাদারবোর্ড</a:t>
            </a:r>
            <a:endParaRPr lang="en-US" sz="4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419600" y="3352800"/>
            <a:ext cx="381000" cy="8382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590800" y="723900"/>
            <a:ext cx="3810000" cy="13335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ঘোষনা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38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2738496"/>
            <a:ext cx="8191500" cy="26161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শিক্ষার্থীরা---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কী তা বলতে পারবে।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 প্রসেসরের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কাজ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করতে পারবে।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 মাদার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কে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মায়ের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তুলনা করা হয়েছে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ব্যাখ্যা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2209800" y="723900"/>
            <a:ext cx="4191000" cy="1257300"/>
          </a:xfrm>
          <a:prstGeom prst="cloud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6000" b="1" spc="-150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138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19200" y="3087469"/>
            <a:ext cx="6553200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মেমোরি থেকে তথ্য দেওয়া নেওয়া করে কে?</a:t>
            </a: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52600" y="4655403"/>
            <a:ext cx="1752600" cy="83099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প্রসেসর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80" b="95620" l="1000" r="98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710">
            <a:off x="3137380" y="342225"/>
            <a:ext cx="3182088" cy="2913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2" t="4926" r="2626" b="3139"/>
          <a:stretch/>
        </p:blipFill>
        <p:spPr>
          <a:xfrm rot="5400000">
            <a:off x="4122219" y="4183581"/>
            <a:ext cx="2140371" cy="21552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638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11" name="Picture 10" descr="Silent_PC-Antec_P180.JPG"/>
          <p:cNvPicPr>
            <a:picLocks noChangeAspect="1"/>
          </p:cNvPicPr>
          <p:nvPr/>
        </p:nvPicPr>
        <p:blipFill>
          <a:blip r:embed="rId4" cstate="print"/>
          <a:srcRect b="28805"/>
          <a:stretch>
            <a:fillRect/>
          </a:stretch>
        </p:blipFill>
        <p:spPr>
          <a:xfrm>
            <a:off x="990600" y="1746316"/>
            <a:ext cx="7315200" cy="42734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914400" y="725269"/>
            <a:ext cx="7467600" cy="64633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সিপি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ই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উ এর ঢাকনা খুললে আমরা কী দেখতে পাব?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44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3429000" y="1150285"/>
            <a:ext cx="2796489" cy="830915"/>
          </a:xfrm>
          <a:prstGeom prst="wedgeRectCallout">
            <a:avLst>
              <a:gd name="adj1" fmla="val -16126"/>
              <a:gd name="adj2" fmla="val 48675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000" b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2" descr="E:\BTT-jeshore\download\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609600"/>
            <a:ext cx="2019300" cy="2019300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loud Callout 15"/>
          <p:cNvSpPr/>
          <p:nvPr/>
        </p:nvSpPr>
        <p:spPr>
          <a:xfrm>
            <a:off x="2667000" y="2362200"/>
            <a:ext cx="4191000" cy="1066800"/>
          </a:xfrm>
          <a:prstGeom prst="cloud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bn-BD" sz="4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কী?</a:t>
            </a:r>
            <a:endParaRPr lang="en-US" sz="48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7200" y="4610101"/>
            <a:ext cx="8305800" cy="133349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কম্পিউটারের যে অংশ মেমোরি থেকে তথ্য দেওয়া-নেওয়া করে এবং সেগুলো প্রক্রিয়া করে তাকে প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্র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সেসর বলে।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Horizontal Scroll 11"/>
          <p:cNvSpPr/>
          <p:nvPr/>
        </p:nvSpPr>
        <p:spPr>
          <a:xfrm>
            <a:off x="2895600" y="3657600"/>
            <a:ext cx="3200400" cy="68580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উত্তরটি মিলিয়ে নাও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38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12" name="Picture 11" descr="mo.jpg"/>
          <p:cNvPicPr>
            <a:picLocks noChangeAspect="1"/>
          </p:cNvPicPr>
          <p:nvPr/>
        </p:nvPicPr>
        <p:blipFill>
          <a:blip r:embed="rId3" cstate="print"/>
          <a:srcRect l="2000" t="21692" b="13077"/>
          <a:stretch>
            <a:fillRect/>
          </a:stretch>
        </p:blipFill>
        <p:spPr>
          <a:xfrm>
            <a:off x="2085975" y="1600200"/>
            <a:ext cx="6067425" cy="4038600"/>
          </a:xfrm>
          <a:prstGeom prst="roundRect">
            <a:avLst>
              <a:gd name="adj" fmla="val 16667"/>
            </a:avLst>
          </a:prstGeom>
          <a:ln>
            <a:solidFill>
              <a:srgbClr val="FF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 descr="yuan-mem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547376">
            <a:off x="3297177" y="3385869"/>
            <a:ext cx="945145" cy="624823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4" name="TextBox 13"/>
          <p:cNvSpPr txBox="1"/>
          <p:nvPr/>
        </p:nvSpPr>
        <p:spPr>
          <a:xfrm>
            <a:off x="533400" y="609600"/>
            <a:ext cx="8077200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মাদারবোর্ডের সবচেয়ে গরুত্বপূর্ণ অংশ কোনটি?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447800" y="3810000"/>
            <a:ext cx="1752600" cy="22860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1000" y="3810000"/>
            <a:ext cx="1447800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প্রসেসর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066800" y="4114800"/>
            <a:ext cx="2286000" cy="99060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8600" y="4840069"/>
            <a:ext cx="14478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ফ্যান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 descr="electronics_cpu-fan_marylou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556796">
            <a:off x="3261789" y="3034236"/>
            <a:ext cx="1095375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3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7" grpId="1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47800" y="2971800"/>
            <a:ext cx="1981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মাদারবোর্ড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4800" y="3811012"/>
            <a:ext cx="4267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মাদারবোর্ড এর সাথে তুলনা করা 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য়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মায়ের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কেননা মা যেমন তার সন্তানকে আগলে রাখেন তেমনি মাদারবোর্ডেও সকল ইলেক্ট্রনিক খুটিঁনাটি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সুন্দরভাবে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লাগানো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থাকে।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mo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3505200"/>
            <a:ext cx="3651518" cy="243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11" descr="mo.jpg"/>
          <p:cNvPicPr>
            <a:picLocks noChangeAspect="1"/>
          </p:cNvPicPr>
          <p:nvPr/>
        </p:nvPicPr>
        <p:blipFill>
          <a:blip r:embed="rId5" cstate="print"/>
          <a:srcRect l="2000" t="21692" b="13077"/>
          <a:stretch>
            <a:fillRect/>
          </a:stretch>
        </p:blipFill>
        <p:spPr>
          <a:xfrm>
            <a:off x="908650" y="381000"/>
            <a:ext cx="3663350" cy="2438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Moon 16"/>
          <p:cNvSpPr/>
          <p:nvPr/>
        </p:nvSpPr>
        <p:spPr>
          <a:xfrm rot="6854979">
            <a:off x="5766826" y="-77538"/>
            <a:ext cx="1405962" cy="4062604"/>
          </a:xfrm>
          <a:prstGeom prst="moon">
            <a:avLst>
              <a:gd name="adj" fmla="val 27163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3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659254" y="956480"/>
            <a:ext cx="3046346" cy="1405720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38100" cap="rnd" cmpd="sng" algn="ctr">
            <a:solidFill>
              <a:srgbClr val="90C22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4000" kern="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000" kern="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kern="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1200" y="3496270"/>
            <a:ext cx="5194051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pPr lvl="0"/>
            <a:r>
              <a:rPr lang="bn-BD" sz="54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প্রসেসরের কাজ কী কী</a:t>
            </a:r>
            <a:r>
              <a:rPr lang="en-US" sz="54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97169"/>
            <a:ext cx="2667000" cy="17936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6700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793"/>
            </a:avLst>
          </a:prstGeom>
          <a:solidFill>
            <a:schemeClr val="bg1">
              <a:lumMod val="8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152400" y="1524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16200000">
            <a:off x="190500" y="55245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0800000">
            <a:off x="7848600" y="54864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5400000">
            <a:off x="7810500" y="1143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71800" y="981670"/>
            <a:ext cx="2658342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5400" b="1" spc="-150" dirty="0" err="1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effectLst>
                  <a:glow rad="101600">
                    <a:srgbClr val="9BBB59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spc="-150" dirty="0">
              <a:ln>
                <a:solidFill>
                  <a:srgbClr val="C00000"/>
                </a:solidFill>
              </a:ln>
              <a:solidFill>
                <a:prstClr val="black"/>
              </a:solidFill>
              <a:effectLst>
                <a:glow rad="101600">
                  <a:srgbClr val="9BBB59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2721114"/>
            <a:ext cx="27382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bn-BD" sz="4000" b="1" dirty="0">
                <a:ln>
                  <a:solidFill>
                    <a:schemeClr val="tx1"/>
                  </a:solidFill>
                </a:ln>
                <a:effectLst>
                  <a:glow rad="63500">
                    <a:srgbClr val="009DD9">
                      <a:satMod val="175000"/>
                      <a:alpha val="4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১। প্রসেসর কী ?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3544669"/>
            <a:ext cx="60131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bn-BD" sz="3600" b="1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২। মাদারবোর্ডের ২/৩ টি কাজ বর্ণনা কর?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4382869"/>
            <a:ext cx="75392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bn-BD" sz="3600" b="1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৩। মাদারবোর্ডকে কেন মায়ের সাথে তুলনা করা হয়?</a:t>
            </a:r>
            <a:endParaRPr lang="en-US" sz="3600" b="1" dirty="0">
              <a:ln>
                <a:solidFill>
                  <a:schemeClr val="tx1"/>
                </a:solidFill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2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793"/>
            </a:avLst>
          </a:prstGeom>
          <a:solidFill>
            <a:schemeClr val="bg1">
              <a:lumMod val="8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152400" y="1524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16200000">
            <a:off x="190500" y="55245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0800000">
            <a:off x="7848600" y="54864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5400000">
            <a:off x="7810500" y="1143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1295400"/>
            <a:ext cx="2858989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5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3629561"/>
            <a:ext cx="86868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মাদার বোর্ডের সবচেয়ে গুরুত্বপূর্ণ ডিভাইস কোনটি বলে তুমি মনে কর এবং তোমার উত্তরের স্বপক্ষে যুক্তি দাও। 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14400"/>
            <a:ext cx="3048000" cy="200490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3612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793"/>
            </a:avLst>
          </a:prstGeom>
          <a:solidFill>
            <a:schemeClr val="bg1">
              <a:lumMod val="8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152400" y="152400"/>
            <a:ext cx="1143000" cy="1219200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16200000">
            <a:off x="190500" y="5524500"/>
            <a:ext cx="1143000" cy="1219200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0800000">
            <a:off x="7848600" y="5486400"/>
            <a:ext cx="1143000" cy="1219200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5400000">
            <a:off x="7810500" y="114300"/>
            <a:ext cx="1143000" cy="1219200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780871"/>
            <a:ext cx="5791200" cy="1200329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514600"/>
            <a:ext cx="59436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6230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250</Words>
  <Application>Microsoft Office PowerPoint</Application>
  <PresentationFormat>On-screen Show (4:3)</PresentationFormat>
  <Paragraphs>48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Office Theme</vt:lpstr>
      <vt:lpstr>Flow</vt:lpstr>
      <vt:lpstr>1_Flow</vt:lpstr>
      <vt:lpstr>2_Flow</vt:lpstr>
      <vt:lpstr>5_Flow</vt:lpstr>
      <vt:lpstr>6_Flow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Windows User</cp:lastModifiedBy>
  <cp:revision>146</cp:revision>
  <dcterms:created xsi:type="dcterms:W3CDTF">2006-08-16T00:00:00Z</dcterms:created>
  <dcterms:modified xsi:type="dcterms:W3CDTF">2019-10-18T15:08:08Z</dcterms:modified>
</cp:coreProperties>
</file>