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49" r:id="rId3"/>
    <p:sldMasterId id="2147483761" r:id="rId4"/>
  </p:sldMasterIdLst>
  <p:notesMasterIdLst>
    <p:notesMasterId r:id="rId26"/>
  </p:notesMasterIdLst>
  <p:sldIdLst>
    <p:sldId id="291" r:id="rId5"/>
    <p:sldId id="289" r:id="rId6"/>
    <p:sldId id="290" r:id="rId7"/>
    <p:sldId id="257" r:id="rId8"/>
    <p:sldId id="259" r:id="rId9"/>
    <p:sldId id="260" r:id="rId10"/>
    <p:sldId id="265" r:id="rId11"/>
    <p:sldId id="286" r:id="rId12"/>
    <p:sldId id="261" r:id="rId13"/>
    <p:sldId id="268" r:id="rId14"/>
    <p:sldId id="269" r:id="rId15"/>
    <p:sldId id="276" r:id="rId16"/>
    <p:sldId id="287" r:id="rId17"/>
    <p:sldId id="262" r:id="rId18"/>
    <p:sldId id="264" r:id="rId19"/>
    <p:sldId id="263" r:id="rId20"/>
    <p:sldId id="270" r:id="rId21"/>
    <p:sldId id="275" r:id="rId22"/>
    <p:sldId id="277" r:id="rId23"/>
    <p:sldId id="274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1" autoAdjust="0"/>
  </p:normalViewPr>
  <p:slideViewPr>
    <p:cSldViewPr snapToGrid="0">
      <p:cViewPr varScale="1">
        <p:scale>
          <a:sx n="79" d="100"/>
          <a:sy n="79" d="100"/>
        </p:scale>
        <p:origin x="744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E4273-FF12-48D7-8BDB-551717A80B5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76D9-D8DA-49B8-85CB-5EAB1619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64139-9746-464D-B66D-25B2F375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28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76D9-D8DA-49B8-85CB-5EAB1619AE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3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A69C-23DB-4872-8E1E-C1C1E80BBDC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0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0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5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3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3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3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47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3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8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8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13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4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33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94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25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9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8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80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97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09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55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624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38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832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988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237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351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16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107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53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974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4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54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1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41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4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033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9/23/2019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261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6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6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502D-E51E-42C0-AAF4-20088B2DF5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7BEF-5FC6-4088-B98F-3F9DDADF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0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3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5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9" y="120073"/>
            <a:ext cx="11702473" cy="66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8721" y="6150114"/>
            <a:ext cx="6086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লেনদেন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Jalal Ahmed\Desktop\Rabeya\busi-20130610-Rajib-Dhar-0219-Data-show-the-number-of-mobile-banking-transaction-crosses-15m-in-Apr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327" y="1958109"/>
            <a:ext cx="7880353" cy="379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965" y="147784"/>
            <a:ext cx="11628582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indent="-571500">
              <a:buFont typeface="Wingdings" panose="05000000000000000000" pitchFamily="2" charset="2"/>
              <a:buChar char="§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450" y="1759233"/>
            <a:ext cx="3685309" cy="3916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8898" y="5914792"/>
            <a:ext cx="603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ঁকি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হীন বিনিয়োগ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45" y="147782"/>
            <a:ext cx="11656291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indent="-571500">
              <a:buFont typeface="Wingdings" panose="05000000000000000000" pitchFamily="2" charset="2"/>
              <a:buChar char="§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879942"/>
            <a:ext cx="1209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অর্থের যোগান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1723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indent="-5715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গ্রাহকের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4" name="Picture 4" descr="C:\Users\Jalal Ahmed\Desktop\Rabeya\untitled-8_396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19"/>
          <a:stretch/>
        </p:blipFill>
        <p:spPr bwMode="auto">
          <a:xfrm>
            <a:off x="4041644" y="2053925"/>
            <a:ext cx="3477051" cy="36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4655127" y="877455"/>
            <a:ext cx="3435928" cy="665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0800" y="2576945"/>
            <a:ext cx="9836727" cy="3537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আমানত কী?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57" y="1277529"/>
            <a:ext cx="4332480" cy="2284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633" y="1277529"/>
            <a:ext cx="4502728" cy="2107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-231017"/>
            <a:ext cx="121920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745" y="4030935"/>
            <a:ext cx="5542727" cy="2539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7562" y="3081847"/>
            <a:ext cx="337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 গ্রহ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6361" y="3384604"/>
            <a:ext cx="352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 বিনিময়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126" y="6009259"/>
            <a:ext cx="421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9300"/>
            <a:ext cx="121919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86" y="841688"/>
            <a:ext cx="5500914" cy="3783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9378" y="4720188"/>
            <a:ext cx="8632441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আমানতের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3642"/>
            <a:ext cx="12192000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ব্যাষ্টি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4183" y="5842337"/>
            <a:ext cx="5768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9193" y="1184245"/>
            <a:ext cx="2622145" cy="37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Jalal Ahmed\Desktop\Rabeya\6b1ba4385f4a1e4a8b9b55eb4b18fb6720131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0" y="1613736"/>
            <a:ext cx="6493081" cy="41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7" y="2041236"/>
            <a:ext cx="4913079" cy="3708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611" y="2050404"/>
            <a:ext cx="5727520" cy="3726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27" y="5777315"/>
            <a:ext cx="464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5692" y="5777315"/>
            <a:ext cx="5157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 ও উৎপাদন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30" y="186"/>
            <a:ext cx="11916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ব্যাষ্টি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7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lal Ahmed\Desktop\Rabeya\bangla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532" y="1799733"/>
            <a:ext cx="4858327" cy="36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730" y="186"/>
            <a:ext cx="11916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ব্যাষ্টি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5401" y="5842337"/>
            <a:ext cx="6366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9381" y="73891"/>
            <a:ext cx="517236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" y="4002801"/>
            <a:ext cx="12191999" cy="26161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ব্যাংক আমানতের কোন উদ্দেশ্যটি তুলে ধরে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endParaRPr lang="bn-BD" sz="44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982" y="1273328"/>
            <a:ext cx="5532582" cy="26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1472625"/>
            <a:ext cx="571500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  <a:latin typeface="Garamond" panose="02020404030301010803"/>
              </a:rPr>
              <a:pPr/>
              <a:t>2</a:t>
            </a:fld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66110" y="2461491"/>
            <a:ext cx="4038600" cy="3200400"/>
          </a:xfrm>
          <a:prstGeom prst="roundRect">
            <a:avLst/>
          </a:prstGeom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শাহ্‌জালাল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পাটওয়ারী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2400" dirty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বড়গাঁও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,।</a:t>
            </a:r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910" y="2346037"/>
            <a:ext cx="3938228" cy="3588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552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1213090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51" y="4996511"/>
            <a:ext cx="11297132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আমানত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–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27" y="1667164"/>
            <a:ext cx="259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244" y="622768"/>
            <a:ext cx="9716713" cy="54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041401" y="1764144"/>
            <a:ext cx="9894454" cy="4535055"/>
          </a:xfr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২০১9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2872" y="387927"/>
            <a:ext cx="444269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1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lal Ahmed\Desktop\Rabeya\BB2_12_05_2011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671" y="795627"/>
            <a:ext cx="5950856" cy="5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435" y="2607698"/>
            <a:ext cx="6520873" cy="1354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আমানত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3" y="1716287"/>
            <a:ext cx="11859492" cy="44012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আমানত সর্ম্পকে বলতে পারবে।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গ্রাহকের জন্য ব্যাংকের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উদ্দেশ্য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অর্থনীতির জন্য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724" y="442913"/>
            <a:ext cx="1038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3882" y="88970"/>
            <a:ext cx="11044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656" y="2253673"/>
            <a:ext cx="10547925" cy="4257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q"/>
            </a:pP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ব্যাংকিং ব্যবসায়ের তহবিলের মূল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।ব্যাংকের আমানত বিভিন্নভাবে সংগৃহিত হয়ে থাকে।বিশেষ করে চলতি, সঞ্চয়ী, স্থায়ী হিসাবের মাধ্যমে বানিজ্যিক ব্যাংকগুলো তাদের আমানত সংগ্রহ ও তার ব্যবহার করেন।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0218" y="591128"/>
            <a:ext cx="510771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018" y="101600"/>
            <a:ext cx="11757892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7" r="-2728" b="-1"/>
          <a:stretch/>
        </p:blipFill>
        <p:spPr>
          <a:xfrm flipH="1">
            <a:off x="2958969" y="2005919"/>
            <a:ext cx="4355079" cy="3712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1782" y="5934670"/>
            <a:ext cx="5365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১।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প্রদান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1057</TotalTime>
  <Words>242</Words>
  <Application>Microsoft Office PowerPoint</Application>
  <PresentationFormat>Widescreen</PresentationFormat>
  <Paragraphs>61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NikoshBAN</vt:lpstr>
      <vt:lpstr>Trebuchet MS</vt:lpstr>
      <vt:lpstr>Vrinda</vt:lpstr>
      <vt:lpstr>Wingdings</vt:lpstr>
      <vt:lpstr>Wingdings 3</vt:lpstr>
      <vt:lpstr>1_Office Theme</vt:lpstr>
      <vt:lpstr>2_Office Theme</vt:lpstr>
      <vt:lpstr>3_Office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286</cp:revision>
  <dcterms:created xsi:type="dcterms:W3CDTF">2014-03-29T15:40:08Z</dcterms:created>
  <dcterms:modified xsi:type="dcterms:W3CDTF">2019-09-23T23:32:05Z</dcterms:modified>
</cp:coreProperties>
</file>