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83" r:id="rId3"/>
    <p:sldId id="284" r:id="rId4"/>
    <p:sldId id="259" r:id="rId5"/>
    <p:sldId id="282" r:id="rId6"/>
    <p:sldId id="260" r:id="rId7"/>
    <p:sldId id="261" r:id="rId8"/>
    <p:sldId id="262" r:id="rId9"/>
    <p:sldId id="271" r:id="rId10"/>
    <p:sldId id="272" r:id="rId11"/>
    <p:sldId id="263" r:id="rId12"/>
    <p:sldId id="270" r:id="rId13"/>
    <p:sldId id="274" r:id="rId14"/>
    <p:sldId id="264" r:id="rId15"/>
    <p:sldId id="273" r:id="rId16"/>
    <p:sldId id="276" r:id="rId17"/>
    <p:sldId id="275" r:id="rId18"/>
    <p:sldId id="277" r:id="rId19"/>
    <p:sldId id="266" r:id="rId20"/>
    <p:sldId id="278" r:id="rId21"/>
    <p:sldId id="267" r:id="rId22"/>
    <p:sldId id="269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7/28/2019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isultana211@gmail.com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34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2286000"/>
            <a:ext cx="6934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3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108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65227" y="152400"/>
            <a:ext cx="3429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72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2400"/>
            <a:ext cx="2057936" cy="2438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4947882" y="2253734"/>
            <a:ext cx="373380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শ্রেণী-৮ম</a:t>
            </a:r>
          </a:p>
          <a:p>
            <a:pPr algn="ctr"/>
            <a:r>
              <a:rPr lang="bn-IN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বিষয়ঃ তথ্য ও যোগাযোগ প্রযুক্তি </a:t>
            </a:r>
          </a:p>
          <a:p>
            <a:pPr algn="ctr"/>
            <a:r>
              <a:rPr lang="bn-IN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অধ্যায়ঃপঞ্চম</a:t>
            </a:r>
            <a:endParaRPr lang="bn-IN" sz="3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পাঠঃ </a:t>
            </a:r>
            <a:r>
              <a:rPr lang="bn-IN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4</a:t>
            </a:r>
            <a:endParaRPr lang="bn-IN" sz="3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6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সময়ঃ৫০মিঃ</a:t>
            </a:r>
            <a:endParaRPr lang="en-US" sz="3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endParaRPr lang="bn-IN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2555543"/>
            <a:ext cx="42672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আইরিন সুলতানা</a:t>
            </a:r>
          </a:p>
          <a:p>
            <a:r>
              <a:rPr lang="bn-IN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কম্পিউটার শিক্ষক</a:t>
            </a:r>
          </a:p>
          <a:p>
            <a:r>
              <a:rPr lang="bn-IN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আলহাজ্ব আব্দুল করিম উচ্চ বিদ্যালয়</a:t>
            </a:r>
          </a:p>
          <a:p>
            <a:r>
              <a:rPr lang="bn-IN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রাজবাড়ী সদর,রাজবাড়ী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</a:rPr>
              <a:t>E-mail- </a:t>
            </a:r>
            <a:r>
              <a:rPr lang="en-US" sz="2400" dirty="0">
                <a:solidFill>
                  <a:srgbClr val="0070C0"/>
                </a:solidFill>
                <a:hlinkClick r:id="rId3"/>
              </a:rPr>
              <a:t>isultana211@gmail.com</a:t>
            </a:r>
            <a:endParaRPr lang="en-US" sz="2400" dirty="0">
              <a:solidFill>
                <a:srgbClr val="0070C0"/>
              </a:solidFill>
            </a:endParaRPr>
          </a:p>
          <a:p>
            <a:pPr algn="ctr"/>
            <a:r>
              <a:rPr lang="en-US" sz="2400" dirty="0">
                <a:solidFill>
                  <a:srgbClr val="0070C0"/>
                </a:solidFill>
              </a:rPr>
              <a:t>Mob-01714617154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ID--</a:t>
            </a:r>
            <a:r>
              <a:rPr lang="en-US" sz="2400" dirty="0">
                <a:solidFill>
                  <a:srgbClr val="0070C0"/>
                </a:solidFill>
              </a:rPr>
              <a:t>348</a:t>
            </a:r>
          </a:p>
          <a:p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94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8799521"/>
              </p:ext>
            </p:extLst>
          </p:nvPr>
        </p:nvGraphicFramePr>
        <p:xfrm>
          <a:off x="4114800" y="304323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14800" y="304323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361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0"/>
            <a:ext cx="32004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C:\Documents and Settings\Delower\Desktop\Ten_Bangla_Tothyo Projukty\GPS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685800"/>
            <a:ext cx="5105400" cy="541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4881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57200"/>
            <a:ext cx="4800600" cy="571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90"/>
          <a:stretch/>
        </p:blipFill>
        <p:spPr>
          <a:xfrm>
            <a:off x="5105400" y="457200"/>
            <a:ext cx="3733800" cy="5715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002597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upload.wikimedia.org/wikipedia/commons/0/0e/%D0%9E%D0%BF%D0%B5%D1%80%D0%B0%D1%86%D0%B8%D0%BE%D0%BD%D0%BD%D0%B0%D1%8F._%D0%A4%D0%A6%D0%9D_%28%D0%A2%D1%8E%D0%BC%D0%B5%D0%BD%D1%8C%29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89" y="838200"/>
            <a:ext cx="4419600" cy="5401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838200"/>
            <a:ext cx="3787540" cy="5257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2681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rot="19713653">
            <a:off x="-124508" y="2230193"/>
            <a:ext cx="9129215" cy="230832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7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দৈনন্দিন জীবনে ইন্টারনেটের ব্যবহার </a:t>
            </a:r>
            <a:endParaRPr lang="en-US" sz="7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245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85800"/>
            <a:ext cx="609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শিক্ষার্থীরা...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2184484"/>
            <a:ext cx="8763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১।স্মার্ট ফোন সম্পর্কে বলতে পারবে । </a:t>
            </a:r>
          </a:p>
          <a:p>
            <a:r>
              <a:rPr lang="bn-IN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২। ইন্টারনেট ব্যবহারের ক্ষেত্র চিহ্নিত করতে পারবে ।</a:t>
            </a:r>
          </a:p>
          <a:p>
            <a:r>
              <a:rPr lang="bn-IN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৩।দৈনন্দিন জীবনে ইন্টারনেট ব্যবহারের গুরুত্ব ব্যাখ্যা  করতে পারবে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35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:\MOTIAR\Motiar D. Content\Class Viii\Picture\পাঠ ৪৪\1.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6" y="1592998"/>
            <a:ext cx="1828800" cy="399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E:\MOTIAR\Motiar D. Content\Class Viii\Picture\পাঠ ৪৪\hp-pavilion-15-b001tu-laptop-core-i5-4gb-750gb-windows-8-sparkling-black-with-laptop-ba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057400"/>
            <a:ext cx="1763639" cy="352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E:\MOTIAR\Motiar D. Content\Class Viii\Picture\পাঠ ৪৪\index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598" y="1905001"/>
            <a:ext cx="1524000" cy="3574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2057400"/>
            <a:ext cx="1295400" cy="342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762000"/>
            <a:ext cx="9067800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ইন্টারনেট ব্যবহারে কম্পিউটারের ক্রমধারা </a:t>
            </a:r>
            <a:endParaRPr lang="en-US" sz="4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599" y="6096000"/>
            <a:ext cx="1905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ডেস্কটপ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95600" y="6096000"/>
            <a:ext cx="16383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ল্যাপটপ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34000" y="6096000"/>
            <a:ext cx="13325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ট্যাব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26573" y="6096000"/>
            <a:ext cx="17412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স্মার্টফোন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1906136" y="3389010"/>
            <a:ext cx="1069075" cy="477018"/>
          </a:xfrm>
          <a:prstGeom prst="rightArrow">
            <a:avLst/>
          </a:prstGeom>
          <a:solidFill>
            <a:srgbClr val="00B0F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4038600" y="3281063"/>
            <a:ext cx="1103998" cy="430502"/>
          </a:xfrm>
          <a:prstGeom prst="rightArrow">
            <a:avLst/>
          </a:prstGeom>
          <a:solidFill>
            <a:srgbClr val="00B0F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6642714" y="3337929"/>
            <a:ext cx="1105802" cy="430502"/>
          </a:xfrm>
          <a:prstGeom prst="rightArrow">
            <a:avLst/>
          </a:prstGeom>
          <a:solidFill>
            <a:srgbClr val="00B0F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391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mph" presetSubtype="0" repeatCount="indefinite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mph" presetSubtype="0" repeatCount="indefinite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7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8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7" presetClass="emph" presetSubtype="0" repeatCount="indefinite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8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9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5" grpId="0"/>
      <p:bldP spid="11" grpId="0" animBg="1"/>
      <p:bldP spid="11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:\MOTIAR\Motiar D. Content\Class Viii\Picture\পাঠ ৪৪\m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21336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E:\MOTIAR\Motiar D. Content\Class Viii\Picture\পাঠ ৪৪\m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143000"/>
            <a:ext cx="24384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E:\MOTIAR\Motiar D. Content\Class Viii\Picture\পাঠ ৪৪\m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201002"/>
            <a:ext cx="2286000" cy="4209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1000" y="60198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33400" y="381000"/>
            <a:ext cx="807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স্মা</a:t>
            </a:r>
            <a:r>
              <a:rPr lang="bn-BD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র্ট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ফোনের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দাম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হওয়ায়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অনেকেই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কিনতে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পারে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5867400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৫৪৯০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/-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43300" y="5742801"/>
            <a:ext cx="1943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৪০৫০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/-</a:t>
            </a:r>
            <a:r>
              <a:rPr lang="bn-IN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29400" y="5783702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৫৫৯০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/-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069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:\MOTIAR\Motiar D. Content\Class Viii\Picture\পাঠ ৪৪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71600"/>
            <a:ext cx="7162800" cy="5257800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8600" y="457200"/>
            <a:ext cx="8610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স্মা</a:t>
            </a:r>
            <a:r>
              <a:rPr lang="bn-BD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র্ট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পকেটে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রাখা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প্রতিটি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মু</a:t>
            </a:r>
            <a:r>
              <a:rPr lang="bn-BD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হূর্তে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</a:t>
            </a:r>
            <a:r>
              <a:rPr lang="bn-BD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আমরা 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যুক্ত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থাকতে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পারি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47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Documents and Settings\Delower\Desktop\Ten_Bangla_Tothyo Projukty\computer_services_helpdesk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608163"/>
            <a:ext cx="8001000" cy="4868838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" y="5334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খবরের কাগজ হাতে না নিয়ে অন-লাইন খবরের  কাগজে দিনের খবরা- খবর  পেয়ে থাকি । </a:t>
            </a:r>
          </a:p>
          <a:p>
            <a:r>
              <a:rPr lang="bn-IN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অনলাইনে সবগুলো খবরের কাগজ একসাথে পড়া যায় ।</a:t>
            </a:r>
            <a:endParaRPr lang="en-US" sz="2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88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Motiar\Desktop\New folder\graphics-radio-96202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31" y="1676400"/>
            <a:ext cx="3733800" cy="3913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3" t="2716" r="3213" b="-1052"/>
          <a:stretch/>
        </p:blipFill>
        <p:spPr>
          <a:xfrm>
            <a:off x="4343400" y="1399232"/>
            <a:ext cx="4572000" cy="4191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1000" y="6858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রেডিও , টেলিভিশন  ইন্টারনটে  শোনা   যায় ও দেখা যায়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533400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রেডিও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05400" y="5662640"/>
            <a:ext cx="381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টেলিভিশন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86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Documents and Settings\Delower\Desktop\Ten_Bangla_Tothyo Projukty\GPS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676400"/>
            <a:ext cx="7848600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33400" y="234764"/>
            <a:ext cx="8077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GPS</a:t>
            </a:r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পৃথিবীর যে কোনো স্থানের অবস্থান সুনির্দিষ্টভাবে বের করছি।</a:t>
            </a:r>
            <a:endParaRPr lang="en-US" sz="3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62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8" t="7569" r="11058" b="7665"/>
          <a:stretch/>
        </p:blipFill>
        <p:spPr>
          <a:xfrm>
            <a:off x="152400" y="1489363"/>
            <a:ext cx="4648200" cy="5063837"/>
          </a:xfrm>
          <a:prstGeom prst="rect">
            <a:avLst/>
          </a:prstGeom>
          <a:ln w="38100" cap="sq" cmpd="thickThin">
            <a:solidFill>
              <a:srgbClr val="E1FFFF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489363"/>
            <a:ext cx="3962399" cy="49876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152400" y="132545"/>
            <a:ext cx="8915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ই -বুক ব্যবহার করে ঘরে বসেই বই পড়া যায়</a:t>
            </a:r>
            <a:r>
              <a:rPr lang="bn-BD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14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alfabravo.com/wp-content/uploads/ebook-app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08" y="609601"/>
            <a:ext cx="4337692" cy="390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1" r="8571"/>
          <a:stretch/>
        </p:blipFill>
        <p:spPr>
          <a:xfrm>
            <a:off x="4876800" y="609601"/>
            <a:ext cx="3962400" cy="3906142"/>
          </a:xfrm>
          <a:prstGeom prst="rect">
            <a:avLst/>
          </a:prstGeom>
          <a:ln w="381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Rectangle 3"/>
          <p:cNvSpPr/>
          <p:nvPr/>
        </p:nvSpPr>
        <p:spPr>
          <a:xfrm>
            <a:off x="0" y="541020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ই-বুক </a:t>
            </a:r>
            <a:r>
              <a:rPr lang="bn-BD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নিজেই একটি অ্যাপস আকারে প্রকাশিত। অ্যাপস ডাউনলোড করে কম্পিউটার বা মোবাইল ফোনে পড়া যায়।</a:t>
            </a:r>
          </a:p>
        </p:txBody>
      </p:sp>
    </p:spTree>
    <p:extLst>
      <p:ext uri="{BB962C8B-B14F-4D97-AF65-F5344CB8AC3E}">
        <p14:creationId xmlns:p14="http://schemas.microsoft.com/office/powerpoint/2010/main" val="2946269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RAFI\Desktop\New folder\free-wifi-hotspot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57200"/>
            <a:ext cx="7543799" cy="48006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67289" y="5528101"/>
            <a:ext cx="83808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তারবিহীন</a:t>
            </a: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সার্ভিস</a:t>
            </a: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ওয়াই-ফাই</a:t>
            </a: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8119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:\MOTIAR\Motiar D. Content\Class Viii\Picture\পাঠ ২০\20110915-com-education-4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04800"/>
            <a:ext cx="1981200" cy="20580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E:\MOTIAR\Motiar D. Content\Class Viii\Picture\পাঠ ৪৪\robi+3G+video+ca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698" y="2644170"/>
            <a:ext cx="2008902" cy="1569660"/>
          </a:xfrm>
          <a:prstGeom prst="ellipse">
            <a:avLst/>
          </a:prstGeom>
          <a:ln w="63500" cap="rnd">
            <a:solidFill>
              <a:srgbClr val="00B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  <p:pic>
        <p:nvPicPr>
          <p:cNvPr id="4" name="Picture 3" descr="E:\MOTIAR\D,contennt Picture 2\pig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44"/>
          <a:stretch/>
        </p:blipFill>
        <p:spPr bwMode="auto">
          <a:xfrm>
            <a:off x="166779" y="4978063"/>
            <a:ext cx="2008902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06" y="304800"/>
            <a:ext cx="1685319" cy="18506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209800" y="838200"/>
            <a:ext cx="4572000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কাজের</a:t>
            </a:r>
            <a:r>
              <a:rPr 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ধরণের</a:t>
            </a:r>
            <a:r>
              <a:rPr 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নির্ভর</a:t>
            </a:r>
            <a:r>
              <a:rPr 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endParaRPr lang="en-US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endParaRPr lang="en-US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15487" y="2649941"/>
            <a:ext cx="4572000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sz="3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আগে</a:t>
            </a: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শুধু</a:t>
            </a: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টেলিফোনে</a:t>
            </a: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বলতাম</a:t>
            </a:r>
            <a:r>
              <a:rPr lang="bn-BD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এখন </a:t>
            </a:r>
            <a:r>
              <a:rPr lang="en-US" sz="3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বলার</a:t>
            </a: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তাকেও দেখতে পাচ্ছি।</a:t>
            </a:r>
            <a:r>
              <a:rPr lang="en-US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		</a:t>
            </a:r>
            <a:endParaRPr lang="bn-BD" sz="24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E:\Motiar D. Content\Class Viii\Picture\পাঠ ৫৭\hqdefaul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438400"/>
            <a:ext cx="1990119" cy="1695481"/>
          </a:xfrm>
          <a:prstGeom prst="ellipse">
            <a:avLst/>
          </a:prstGeom>
          <a:ln w="63500" cap="rnd">
            <a:solidFill>
              <a:srgbClr val="0070C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362199" y="5056411"/>
            <a:ext cx="4620499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32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পড়তে</a:t>
            </a:r>
            <a:r>
              <a:rPr lang="en-US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ও ই-</a:t>
            </a:r>
            <a:r>
              <a:rPr lang="en-US" sz="32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পাঠাতে</a:t>
            </a:r>
            <a:r>
              <a:rPr lang="en-US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bn-BD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হয়</a:t>
            </a:r>
            <a:endParaRPr lang="en-US" sz="32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http://www.wire2air.com/images/animated_email2sms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940" y="4920018"/>
            <a:ext cx="1606660" cy="13500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105993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066800"/>
            <a:ext cx="6705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u="sng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জোড়ায় কাজ </a:t>
            </a:r>
            <a:endParaRPr lang="en-US" sz="6600" u="sng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3105835"/>
            <a:ext cx="77724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4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তোমাদের বিদ্যালয়ে কোন কোন কাজে ইন্টারনেট ব্যবহার করা হয় লেখ ।</a:t>
            </a:r>
            <a:endParaRPr lang="en-US" sz="4400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0" y="259112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সময়—০৫মিঃ</a:t>
            </a:r>
            <a:r>
              <a:rPr lang="bn-IN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331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91487" y="0"/>
            <a:ext cx="6781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বিনোদন</a:t>
            </a:r>
            <a:r>
              <a:rPr lang="bn-BD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ের ক্ষেত্রে </a:t>
            </a:r>
            <a:r>
              <a:rPr lang="bn-BD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</a:t>
            </a:r>
            <a:r>
              <a:rPr lang="bn-IN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r>
              <a:rPr lang="bn-BD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নেট</a:t>
            </a:r>
            <a:endParaRPr lang="en-US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E:\MOTIAR\Motiar D. Content\Class Viii\Picture\পাঠ ৪৬ দৈন্ন্দিন সমস্যা\child-using-computer-clipart-i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570503"/>
            <a:ext cx="35052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" y="1060594"/>
            <a:ext cx="4952999" cy="10772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বিনিময়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399" y="2782669"/>
            <a:ext cx="4952999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গান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সিনেমা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কার্টুন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নামিয়ে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নেওয়া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/>
          </a:p>
        </p:txBody>
      </p:sp>
      <p:pic>
        <p:nvPicPr>
          <p:cNvPr id="6" name="Picture 5" descr="E:\MOTIAR\Motiar D. Content\Class Viii\Picture\পাঠ ৪৪\makeagif-youtube-to-animated-gif_0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772433"/>
            <a:ext cx="3505199" cy="141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39" y="4876800"/>
            <a:ext cx="4945585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I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দৈনন্দিন  জীবনে ইনটারনেটের  ব্যবহার হয় </a:t>
            </a:r>
          </a:p>
          <a:p>
            <a:pPr algn="ctr"/>
            <a:r>
              <a:rPr lang="bn-I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সামাজিক নেটওয়ার্কেও 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E:\Motiar D. Content\Class Viii\Picture\পাঠ ২০\facebook8-620x4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436090"/>
            <a:ext cx="3352800" cy="226950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31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:\Motiar D. Content\Class Viii\Picture\পাঠ ৫৭\10277717_677595792287566_79976887287872363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068"/>
            <a:ext cx="3352800" cy="3276599"/>
          </a:xfrm>
          <a:prstGeom prst="ellipse">
            <a:avLst/>
          </a:prstGeom>
          <a:ln w="63500" cap="rnd">
            <a:solidFill>
              <a:srgbClr val="00B0F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E:\Motiar D. Content\Class Viii\Picture\পাঠ ৫৭\FEATURESHOOT_01-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599" y="3886200"/>
            <a:ext cx="3491425" cy="2895600"/>
          </a:xfrm>
          <a:prstGeom prst="ellipse">
            <a:avLst/>
          </a:prstGeom>
          <a:ln w="63500" cap="rnd">
            <a:solidFill>
              <a:srgbClr val="00206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E:\Motiar D. Content\Class Viii\Picture\পাঠ ৫৭\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82872"/>
            <a:ext cx="3352800" cy="2927444"/>
          </a:xfrm>
          <a:prstGeom prst="ellipse">
            <a:avLst/>
          </a:prstGeom>
          <a:ln w="63500" cap="rnd">
            <a:solidFill>
              <a:srgbClr val="FF33C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E:\Motiar D. Content\Class Viii\Picture\পাঠ ৫৭\adolescent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3537"/>
            <a:ext cx="2958025" cy="2818263"/>
          </a:xfrm>
          <a:prstGeom prst="ellipse">
            <a:avLst/>
          </a:prstGeom>
          <a:ln w="63500" cap="rnd">
            <a:solidFill>
              <a:srgbClr val="00B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352800" y="762000"/>
            <a:ext cx="2590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সাইবার</a:t>
            </a:r>
            <a:r>
              <a:rPr lang="en-US" sz="3600" b="1" dirty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জগতের</a:t>
            </a:r>
            <a:r>
              <a:rPr lang="en-US" sz="3600" b="1" dirty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bn-IN" sz="3600" b="1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</a:t>
            </a:r>
            <a:r>
              <a:rPr lang="en-US" sz="3600" b="1" dirty="0" err="1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</a:t>
            </a:r>
            <a:r>
              <a:rPr lang="en-US" sz="3600" b="1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3600" b="1" dirty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b="1" dirty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সত্যিকারের</a:t>
            </a:r>
            <a:r>
              <a:rPr lang="en-US" sz="3600" b="1" dirty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জগ</a:t>
            </a:r>
            <a:r>
              <a:rPr lang="en-US" sz="3600" b="1" dirty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ৎ </a:t>
            </a:r>
            <a:r>
              <a:rPr lang="en-US" sz="3600" b="1" dirty="0" err="1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600" b="1" dirty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600" b="1" dirty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3600" b="1" dirty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ভূললে</a:t>
            </a:r>
            <a:r>
              <a:rPr lang="en-US" sz="3600" b="1" dirty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চলবে</a:t>
            </a:r>
            <a:r>
              <a:rPr lang="en-US" sz="3600" b="1" dirty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</a:t>
            </a:r>
            <a:endParaRPr lang="en-US" sz="3600" b="1" dirty="0">
              <a:solidFill>
                <a:srgbClr val="33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196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838200"/>
            <a:ext cx="693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200" u="sng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72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514600"/>
            <a:ext cx="8915400" cy="193899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দৈনন্দিন জীবনে ইন্টারনেট ব্যবহারের তালিকা কর ।</a:t>
            </a:r>
            <a:endParaRPr lang="en-US" sz="6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53200" y="4572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সময়—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10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মিঃ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050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609600"/>
            <a:ext cx="7772400" cy="11079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2590800"/>
            <a:ext cx="7924800" cy="280076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১।তোমার বাড়ীতে কোন কোন কাজে ইন্টারনেট ব্যবহার কর । </a:t>
            </a:r>
          </a:p>
          <a:p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২। সবচেয়ে বেশি ইন্টারনেট ব্যবহার</a:t>
            </a:r>
          </a:p>
          <a:p>
            <a:r>
              <a:rPr lang="bn-IN" sz="4400" dirty="0" smtClean="0">
                <a:latin typeface="NikoshBAN" pitchFamily="2" charset="0"/>
                <a:cs typeface="NikoshBAN" pitchFamily="2" charset="0"/>
              </a:rPr>
              <a:t> হয় কোন কোন ক্ষেত্রে 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366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609600"/>
            <a:ext cx="7772400" cy="13234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8000" dirty="0" smtClean="0"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2819400"/>
            <a:ext cx="8839200" cy="212365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6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একজন ইন্টারনেট ব্যবহার কারীর দিনলিপি লিখে আনবে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26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7" y="0"/>
            <a:ext cx="90678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9600" y="4343400"/>
            <a:ext cx="8153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15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b="1" i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14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485</TotalTime>
  <Words>324</Words>
  <Application>Microsoft Office PowerPoint</Application>
  <PresentationFormat>On-screen Show (4:3)</PresentationFormat>
  <Paragraphs>61</Paragraphs>
  <Slides>25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Executive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Logic</dc:creator>
  <cp:lastModifiedBy>Logic</cp:lastModifiedBy>
  <cp:revision>207</cp:revision>
  <dcterms:created xsi:type="dcterms:W3CDTF">2006-08-16T00:00:00Z</dcterms:created>
  <dcterms:modified xsi:type="dcterms:W3CDTF">2019-07-28T08:49:54Z</dcterms:modified>
</cp:coreProperties>
</file>