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7" r:id="rId3"/>
    <p:sldId id="282" r:id="rId4"/>
    <p:sldId id="260" r:id="rId5"/>
    <p:sldId id="259" r:id="rId6"/>
    <p:sldId id="281" r:id="rId7"/>
    <p:sldId id="263" r:id="rId8"/>
    <p:sldId id="264" r:id="rId9"/>
    <p:sldId id="277" r:id="rId10"/>
    <p:sldId id="265" r:id="rId11"/>
    <p:sldId id="266" r:id="rId12"/>
    <p:sldId id="279" r:id="rId13"/>
    <p:sldId id="273" r:id="rId14"/>
    <p:sldId id="271" r:id="rId15"/>
    <p:sldId id="269" r:id="rId16"/>
    <p:sldId id="270" r:id="rId17"/>
    <p:sldId id="272" r:id="rId18"/>
    <p:sldId id="275" r:id="rId19"/>
    <p:sldId id="274" r:id="rId20"/>
    <p:sldId id="280" r:id="rId21"/>
    <p:sldId id="283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66"/>
    <a:srgbClr val="000099"/>
    <a:srgbClr val="0000CC"/>
    <a:srgbClr val="FF33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896" autoAdjust="0"/>
  </p:normalViewPr>
  <p:slideViewPr>
    <p:cSldViewPr snapToGrid="0" showGuides="1">
      <p:cViewPr varScale="1">
        <p:scale>
          <a:sx n="68" d="100"/>
          <a:sy n="68" d="100"/>
        </p:scale>
        <p:origin x="948" y="66"/>
      </p:cViewPr>
      <p:guideLst>
        <p:guide orient="horz" pos="2088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EC9C-5549-4A25-97E6-554FFF4259B0}" type="datetimeFigureOut">
              <a:rPr lang="en-US" smtClean="0"/>
              <a:t>19-Oct-19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0328B-6CCE-4505-A364-07B3F020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7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0328B-6CCE-4505-A364-07B3F0209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0328B-6CCE-4505-A364-07B3F0209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8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9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7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6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48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5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7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19-Oct-19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3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19-Oct-19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19-Oct-19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7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5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09" y="1467394"/>
            <a:ext cx="7382864" cy="47592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2657984" y="326963"/>
            <a:ext cx="60404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 শ্রেণিতে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700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56" y="1049743"/>
            <a:ext cx="7717781" cy="44353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1625625" y="184341"/>
            <a:ext cx="795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শেখ মুজিবুর রহমান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999" y="5642613"/>
            <a:ext cx="11175999" cy="836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3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227" y="1306286"/>
            <a:ext cx="5283202" cy="3895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TextBox 5"/>
          <p:cNvSpPr txBox="1"/>
          <p:nvPr/>
        </p:nvSpPr>
        <p:spPr>
          <a:xfrm>
            <a:off x="2883877" y="239151"/>
            <a:ext cx="5683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9343" y="5419719"/>
            <a:ext cx="5268684" cy="836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9084" y="1306286"/>
            <a:ext cx="5217886" cy="3895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9066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8938" y="235861"/>
            <a:ext cx="442826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1" y="5826171"/>
            <a:ext cx="10897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মার্চের ভাষণকে ঐতিহাসিক ভাষণ বলা হয় কেন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/>
              <a:t>-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করে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6" t="4167" r="7560"/>
          <a:stretch/>
        </p:blipFill>
        <p:spPr>
          <a:xfrm>
            <a:off x="3462800" y="1159191"/>
            <a:ext cx="4504400" cy="4381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50783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93689" y="508974"/>
            <a:ext cx="7719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কীসের প্রস্তুতি নিচ্ছে?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3642" y="1454048"/>
            <a:ext cx="5141626" cy="39960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4107544" y="5682734"/>
            <a:ext cx="3222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3CADC-BF27-4C46-8957-75E68BD88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2" y="1430256"/>
            <a:ext cx="5307209" cy="39974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47710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5" y="1391327"/>
            <a:ext cx="5239656" cy="37467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TextBox 6"/>
          <p:cNvSpPr txBox="1"/>
          <p:nvPr/>
        </p:nvSpPr>
        <p:spPr>
          <a:xfrm>
            <a:off x="2883877" y="334418"/>
            <a:ext cx="5683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1010" y="5487079"/>
            <a:ext cx="4087979" cy="836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300"/>
              </a:lnSpc>
            </a:pPr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যুদ্ধের কলা-কৌশল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শিখছে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4" r="22305"/>
          <a:stretch/>
        </p:blipFill>
        <p:spPr>
          <a:xfrm>
            <a:off x="5953476" y="1391327"/>
            <a:ext cx="5222524" cy="37467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960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6044" y="1243133"/>
            <a:ext cx="4330697" cy="4071948"/>
            <a:chOff x="342900" y="1022566"/>
            <a:chExt cx="3793671" cy="45842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022566"/>
              <a:ext cx="3793671" cy="458426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175661" y="5127860"/>
              <a:ext cx="2931881" cy="47897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বঙ্গবন্ধুর দিকনির্দেশনা মূলক ভাষণ</a:t>
              </a:r>
              <a:endPara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r="6614"/>
          <a:stretch/>
        </p:blipFill>
        <p:spPr>
          <a:xfrm>
            <a:off x="6052458" y="1228619"/>
            <a:ext cx="4905828" cy="4071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2128602" y="239151"/>
            <a:ext cx="712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বঙ্গবন্ধু কী নির্দেশ দিচ্ছে?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71" y="5434445"/>
            <a:ext cx="1092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‘প্রত্যেক ঘরে ঘরে দুর্গ গড়ে তোলো।তোমাদের যা কিছু আছে তাই নিয়ে শত্রুর মোকাবিলা করতে হবে।’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12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7017" y="1297711"/>
            <a:ext cx="5186137" cy="3864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19" y="1297711"/>
            <a:ext cx="3022738" cy="38640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" name="TextBox 7"/>
          <p:cNvSpPr txBox="1"/>
          <p:nvPr/>
        </p:nvSpPr>
        <p:spPr>
          <a:xfrm>
            <a:off x="829994" y="336086"/>
            <a:ext cx="960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লক্ষ্য করঃ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433111"/>
            <a:ext cx="1143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‘রক্ত যখন দিয়েছি, রক্ত আরও দেবো,এদেশের মানুষকে মুক্ত করে ছাড়ব,ইনশাল্লাহ।</a:t>
            </a:r>
          </a:p>
        </p:txBody>
      </p:sp>
    </p:spTree>
    <p:extLst>
      <p:ext uri="{BB962C8B-B14F-4D97-AF65-F5344CB8AC3E}">
        <p14:creationId xmlns:p14="http://schemas.microsoft.com/office/powerpoint/2010/main" val="14788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/>
          <a:stretch/>
        </p:blipFill>
        <p:spPr>
          <a:xfrm>
            <a:off x="5912032" y="1451113"/>
            <a:ext cx="5220424" cy="39642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TextBox 5"/>
          <p:cNvSpPr txBox="1"/>
          <p:nvPr/>
        </p:nvSpPr>
        <p:spPr>
          <a:xfrm>
            <a:off x="1685730" y="299111"/>
            <a:ext cx="8365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483" y="5499139"/>
            <a:ext cx="10634642" cy="821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</a:t>
            </a: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পশ্চিম পাকিস্তানি বাহিনী নিরস্ত্র বাঙালির ওপর নৃশংস গণহত্যা শুরু করে।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451113"/>
            <a:ext cx="5196114" cy="39642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16056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0921" y="288112"/>
            <a:ext cx="442826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9391" y="6007295"/>
            <a:ext cx="8579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 ভাষণের তাৎপর্য ব্যাখ্যা</a:t>
            </a:r>
            <a:r>
              <a:rPr lang="bn-IN" sz="3600" dirty="0"/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77" y="1407886"/>
            <a:ext cx="6101075" cy="43252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5691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18474" y="417319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9072" y="1977800"/>
            <a:ext cx="3084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রেসকোর্স ময়দানে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835" y="1525872"/>
            <a:ext cx="571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8888" y="2048107"/>
            <a:ext cx="3084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পল্টন ময়দানে।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9072" y="2567482"/>
            <a:ext cx="3084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চট্টগ্রাম ময়দানে।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8888" y="2597448"/>
            <a:ext cx="3492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সোনাদিঘির ময়দানে।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424" y="4665675"/>
            <a:ext cx="995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8424" y="5633626"/>
            <a:ext cx="995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যখন দিয়েছি রক্ত আরও দেবো কে বলেছিল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8424" y="3697724"/>
            <a:ext cx="995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তারিখে পাকিস্তানি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 উপর আক্রমণ চালায়?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1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10924" r="33154" b="12032"/>
          <a:stretch/>
        </p:blipFill>
        <p:spPr>
          <a:xfrm>
            <a:off x="7836253" y="930621"/>
            <a:ext cx="1989593" cy="24983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FF07DB-C72B-4A7E-85FA-A71C6CB10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19" y="957944"/>
            <a:ext cx="1984379" cy="25090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Rectangle 1"/>
          <p:cNvSpPr/>
          <p:nvPr/>
        </p:nvSpPr>
        <p:spPr>
          <a:xfrm>
            <a:off x="4808342" y="642616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275AB-7D0F-42B3-9EE5-AC4F37B18D1B}"/>
              </a:ext>
            </a:extLst>
          </p:cNvPr>
          <p:cNvSpPr/>
          <p:nvPr/>
        </p:nvSpPr>
        <p:spPr>
          <a:xfrm>
            <a:off x="121008" y="3618487"/>
            <a:ext cx="5715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সালমা আ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ক্তার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সিংআড্ডা উচ্চ বিদ্যালয়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কচুয়া,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০১৮৫০৭৬৮২৫০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E-mail:nishasalma70@gmail.com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CC175-6843-4786-B819-BDA0585D82C1}"/>
              </a:ext>
            </a:extLst>
          </p:cNvPr>
          <p:cNvSpPr/>
          <p:nvPr/>
        </p:nvSpPr>
        <p:spPr>
          <a:xfrm>
            <a:off x="6389321" y="3618487"/>
            <a:ext cx="460097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n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পরিচ্ছেদঃ২.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IN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n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  <a:endParaRPr lang="bn-BD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 /১০/২০১9খ্রি:</a:t>
            </a:r>
            <a:endParaRPr lang="bn-IN" sz="2800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0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412" y="199562"/>
            <a:ext cx="3085275" cy="1021556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339" y="5727233"/>
            <a:ext cx="12236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৭ই মার্চের ভাষণ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করে লিখে নিয়ে আসবে।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65" y="1291616"/>
            <a:ext cx="6029958" cy="4019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58986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8F3096-F475-4B78-977E-F9A6D4CC16D2}"/>
              </a:ext>
            </a:extLst>
          </p:cNvPr>
          <p:cNvSpPr txBox="1"/>
          <p:nvPr/>
        </p:nvSpPr>
        <p:spPr>
          <a:xfrm>
            <a:off x="2079171" y="55357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B64F8-D29B-4B0C-8721-049E61BE9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98344"/>
            <a:ext cx="4048125" cy="4048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403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057" y="576792"/>
            <a:ext cx="7005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40760EF-E1E3-4B06-BDB5-A0A20E8E8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586177"/>
              </p:ext>
            </p:extLst>
          </p:nvPr>
        </p:nvGraphicFramePr>
        <p:xfrm>
          <a:off x="4258993" y="2689516"/>
          <a:ext cx="2662311" cy="22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Packager Shell Object" showAsIcon="1" r:id="rId3" imgW="914570" imgH="771690" progId="Package">
                  <p:embed/>
                </p:oleObj>
              </mc:Choice>
              <mc:Fallback>
                <p:oleObj name="Packager Shell Object" showAsIcon="1" r:id="rId3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8993" y="2689516"/>
                        <a:ext cx="2662311" cy="224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4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420" y="1324535"/>
            <a:ext cx="6162122" cy="43215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/>
          <p:cNvSpPr txBox="1"/>
          <p:nvPr/>
        </p:nvSpPr>
        <p:spPr>
          <a:xfrm>
            <a:off x="2218764" y="309282"/>
            <a:ext cx="700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817" y="5773157"/>
            <a:ext cx="1046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 কোথায় দিয়েছিল?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931" y="5773157"/>
            <a:ext cx="1046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তারিখে ভাষণটা দিয়েছিল?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4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44" y="498063"/>
            <a:ext cx="11087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19" y="1701855"/>
            <a:ext cx="6197147" cy="4626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28929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483737" y="2827940"/>
            <a:ext cx="8375440" cy="689877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2794" y="429248"/>
            <a:ext cx="221093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1706" y="2072152"/>
            <a:ext cx="3945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u="sng" dirty="0"/>
          </a:p>
        </p:txBody>
      </p:sp>
      <p:sp>
        <p:nvSpPr>
          <p:cNvPr id="9" name="Rounded Rectangle 4"/>
          <p:cNvSpPr/>
          <p:nvPr/>
        </p:nvSpPr>
        <p:spPr>
          <a:xfrm>
            <a:off x="1072198" y="3887707"/>
            <a:ext cx="9572129" cy="714192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1522034" y="4972765"/>
            <a:ext cx="8364737" cy="707920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091" y="2973068"/>
            <a:ext cx="9232014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মার্চের ভাষণ কাদের উদ্দেশ্যে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দিয়েছিল তা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0091" y="3760433"/>
            <a:ext cx="10690747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মার্চের ভাষণকে ঐতিহাসিক ভাষণ বলা হয় কেন, তা লিখতে পারবে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0091" y="4588049"/>
            <a:ext cx="7253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মার্চ ভাষণের তাৎপর্য ব্যাখ্যা করতে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2438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51" y="1378857"/>
            <a:ext cx="5196113" cy="41479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TextBox 1"/>
          <p:cNvSpPr txBox="1"/>
          <p:nvPr/>
        </p:nvSpPr>
        <p:spPr>
          <a:xfrm>
            <a:off x="2883877" y="282693"/>
            <a:ext cx="5683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27" y="5535835"/>
            <a:ext cx="11273063" cy="836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300"/>
              </a:lnSpc>
            </a:pP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ভাষণ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0" y="1378857"/>
            <a:ext cx="5632451" cy="41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29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0"/>
          <a:stretch/>
        </p:blipFill>
        <p:spPr>
          <a:xfrm>
            <a:off x="5950858" y="1424822"/>
            <a:ext cx="5176688" cy="38945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TextBox 5"/>
          <p:cNvSpPr txBox="1"/>
          <p:nvPr/>
        </p:nvSpPr>
        <p:spPr>
          <a:xfrm>
            <a:off x="2039815" y="284121"/>
            <a:ext cx="735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491" y="5752203"/>
            <a:ext cx="7590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শোষণ-শাসন, বঞ্চনার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" y="1395995"/>
            <a:ext cx="5132056" cy="39233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8340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5394" y="285411"/>
            <a:ext cx="442826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224" y="5839617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উদ্দ্যেশে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99" y="1208742"/>
            <a:ext cx="3877730" cy="4398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79507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389</Words>
  <Application>Microsoft Office PowerPoint</Application>
  <PresentationFormat>Custom</PresentationFormat>
  <Paragraphs>66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nishasalma70@gmail.com</dc:creator>
  <cp:lastModifiedBy>user</cp:lastModifiedBy>
  <cp:revision>195</cp:revision>
  <dcterms:created xsi:type="dcterms:W3CDTF">2019-07-13T03:04:16Z</dcterms:created>
  <dcterms:modified xsi:type="dcterms:W3CDTF">2019-10-19T14:16:55Z</dcterms:modified>
</cp:coreProperties>
</file>