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1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75" r:id="rId12"/>
    <p:sldId id="265" r:id="rId13"/>
    <p:sldId id="266" r:id="rId14"/>
    <p:sldId id="267" r:id="rId15"/>
    <p:sldId id="269" r:id="rId16"/>
    <p:sldId id="274" r:id="rId17"/>
    <p:sldId id="268" r:id="rId18"/>
    <p:sldId id="270" r:id="rId19"/>
    <p:sldId id="272" r:id="rId20"/>
    <p:sldId id="279" r:id="rId21"/>
    <p:sldId id="277" r:id="rId22"/>
    <p:sldId id="278" r:id="rId23"/>
    <p:sldId id="273" r:id="rId24"/>
    <p:sldId id="276" r:id="rId25"/>
  </p:sldIdLst>
  <p:sldSz cx="12801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12" autoAdjust="0"/>
  </p:normalViewPr>
  <p:slideViewPr>
    <p:cSldViewPr>
      <p:cViewPr>
        <p:scale>
          <a:sx n="79" d="100"/>
          <a:sy n="79" d="100"/>
        </p:scale>
        <p:origin x="-204" y="198"/>
      </p:cViewPr>
      <p:guideLst>
        <p:guide orient="horz" pos="216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CE7FF-B8A0-4E3B-BD69-542595BE65A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7C9E4-4431-4310-98F4-C884768EE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7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7C9E4-4431-4310-98F4-C884768EEC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63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খ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7C9E4-4431-4310-98F4-C884768EEC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6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0201"/>
            <a:ext cx="11521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13" Type="http://schemas.openxmlformats.org/officeDocument/2006/relationships/image" Target="../media/image28.jpeg"/><Relationship Id="rId3" Type="http://schemas.openxmlformats.org/officeDocument/2006/relationships/image" Target="../media/image21.jpeg"/><Relationship Id="rId7" Type="http://schemas.openxmlformats.org/officeDocument/2006/relationships/image" Target="../media/image37.jpeg"/><Relationship Id="rId12" Type="http://schemas.openxmlformats.org/officeDocument/2006/relationships/image" Target="../media/image4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46.jpeg"/><Relationship Id="rId5" Type="http://schemas.openxmlformats.org/officeDocument/2006/relationships/image" Target="../media/image42.jpeg"/><Relationship Id="rId15" Type="http://schemas.openxmlformats.org/officeDocument/2006/relationships/image" Target="../media/image29.jpeg"/><Relationship Id="rId10" Type="http://schemas.openxmlformats.org/officeDocument/2006/relationships/image" Target="../media/image45.jpeg"/><Relationship Id="rId4" Type="http://schemas.openxmlformats.org/officeDocument/2006/relationships/image" Target="../media/image41.jpeg"/><Relationship Id="rId9" Type="http://schemas.openxmlformats.org/officeDocument/2006/relationships/image" Target="../media/image44.jpeg"/><Relationship Id="rId1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content tools\border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0" y="5334000"/>
            <a:ext cx="493495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err="1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9982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60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23026" flipH="1">
            <a:off x="-116805" y="2583645"/>
            <a:ext cx="392570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" y="76200"/>
            <a:ext cx="12649200" cy="66294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F:\content tools\food\1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328617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content tools\food\2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1371600"/>
            <a:ext cx="2362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1203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স্বাদ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562600"/>
            <a:ext cx="1234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স্বাদ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গুনাগুন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বিচারে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প্রকারঃ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৩।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স্নেহজাতীয়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304800"/>
            <a:ext cx="58674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content tools\food\3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71600"/>
            <a:ext cx="3200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49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content tools\border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683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990600"/>
            <a:ext cx="28956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5146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6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12496800" cy="65532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:\content tools\food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28765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content tools\food\1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6800"/>
            <a:ext cx="26955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content tools\food\14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371600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content tools\food\13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19200"/>
            <a:ext cx="264795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আলু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3352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চিনি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63200" y="3276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ভুট্টা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28600"/>
            <a:ext cx="22860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খাদ্যঃ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হজম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কোষ্ঠকাঠিন্য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810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5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ontent tools\food\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0"/>
            <a:ext cx="3505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304800"/>
            <a:ext cx="12420600" cy="64008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33600" y="4267200"/>
            <a:ext cx="8382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প্রোটিন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প্রকারঃ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F:\content tools\food\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124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content tools\food\05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0"/>
            <a:ext cx="31623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:\content tools\food\2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447800"/>
            <a:ext cx="2514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5334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বলি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609600"/>
            <a:ext cx="61722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029200"/>
            <a:ext cx="2743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প্রানিজ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5791200"/>
            <a:ext cx="2743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উদ্ভিজ্জ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5943599" y="5029200"/>
            <a:ext cx="452628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যায়্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5943599" y="5867400"/>
            <a:ext cx="445008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যায়্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105400" y="5181600"/>
            <a:ext cx="685800" cy="3048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5029200" y="6019800"/>
            <a:ext cx="685800" cy="3048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8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10" grpId="0" animBg="1"/>
      <p:bldP spid="6" grpId="0" animBg="1"/>
      <p:bldP spid="13" grpId="0" animBg="1"/>
      <p:bldP spid="7" grpId="0" animBg="1"/>
      <p:bldP spid="16" grpId="0" animBg="1"/>
      <p:bldP spid="9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12649200" cy="65532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3352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F:\content tools\food\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"/>
            <a:ext cx="2743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content tools\food\4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971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content tools\food\2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304800"/>
            <a:ext cx="30289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3429000"/>
            <a:ext cx="37719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52800"/>
            <a:ext cx="381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429000"/>
            <a:ext cx="4191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43400" y="5867400"/>
            <a:ext cx="3276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উদ্ভিজ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438400"/>
            <a:ext cx="26670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প্রানিজ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381000"/>
            <a:ext cx="6096000" cy="707886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7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12496800" cy="6400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495800"/>
            <a:ext cx="1203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পেশি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হাড়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রক্তকণিকা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এন্টিবডি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11277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5800" y="381000"/>
            <a:ext cx="3581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আমিষের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381000"/>
            <a:ext cx="5105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11353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638800"/>
            <a:ext cx="1264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অভাবে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কোয়াশিয়রকর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পুষ্টিহীনতার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4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animBg="1"/>
      <p:bldP spid="5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content tools\border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657"/>
            <a:ext cx="12801600" cy="683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5800" y="838200"/>
            <a:ext cx="2590800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4343400"/>
            <a:ext cx="1043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প্রোটিন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7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2954000" y="5867400"/>
            <a:ext cx="16230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চর্বি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প্রকারঃ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প্রানিজ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উদ্ভিজ্জ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76200"/>
            <a:ext cx="12496800" cy="66294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228600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নামসহ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content tools\food\5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1143000"/>
            <a:ext cx="2857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content tools\food\makon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143000"/>
            <a:ext cx="32004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43000"/>
            <a:ext cx="26193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F:\content tools\food\30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328026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876800"/>
            <a:ext cx="22098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সয়াবিন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তেল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4800600"/>
            <a:ext cx="12954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মাখন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4648200"/>
            <a:ext cx="12954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চর্বি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0" y="4648200"/>
            <a:ext cx="12954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04800"/>
            <a:ext cx="586740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791200"/>
            <a:ext cx="4191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চর্বি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খাদ্যঃ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7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  <p:bldP spid="3" grpId="1"/>
      <p:bldP spid="4" grpId="0" animBg="1"/>
      <p:bldP spid="9" grpId="0" animBg="1"/>
      <p:bldP spid="10" grpId="0" animBg="1"/>
      <p:bldP spid="11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ontent tools\border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683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4310279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প্রোটিনকে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ভিটামিন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ই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8600" y="304800"/>
            <a:ext cx="3429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চর্বির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content tools\food\Picture00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1"/>
            <a:ext cx="8458199" cy="32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45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F:\content tools\border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457" y="0"/>
            <a:ext cx="1287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content tools\food\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21336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content tools\food\26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95400"/>
            <a:ext cx="1676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content tools\food\25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148276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F:\content tools\food\15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16764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:\content tools\food\makon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371600"/>
            <a:ext cx="1676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F:\content tools\food\24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1752600" cy="141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:\content tools\food\090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1752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F:\content tools\food\009.jpe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43400" y="3048000"/>
            <a:ext cx="1219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F:\content tools\food\5.jpe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1371600"/>
            <a:ext cx="2209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F:\content tools\food\01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24200"/>
            <a:ext cx="1752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F:\content tools\food\2.jpe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76600"/>
            <a:ext cx="1524000" cy="131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F:\content tools\food\index12.jpe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276600"/>
            <a:ext cx="1676400" cy="14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F:\content tools\food\4.jpe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429000"/>
            <a:ext cx="18288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43400" y="304800"/>
            <a:ext cx="3124200" cy="830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181600"/>
            <a:ext cx="1181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গুনাগুন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খাদ্যগুলোকে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চার্ট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5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30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0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30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0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0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30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0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0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30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0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30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30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2" presetClass="entr" presetSubtype="9" accel="30000" fill="hold" nodeType="clickEffect" p14:presetBounceEnd="44000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65" dur="30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66" dur="30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30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0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30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0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0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30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0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0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30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0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30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30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2" presetClass="entr" presetSubtype="9" accel="30000" fill="hold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30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30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1600200"/>
            <a:ext cx="5105400" cy="4419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৬ষ্ঠ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শিক্ষার্থীঃ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content tools\border\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50"/>
            <a:ext cx="12801600" cy="699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609600"/>
            <a:ext cx="2286000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1600200"/>
            <a:ext cx="5334000" cy="4267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মাসুদুর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চোরকোল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সদর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০১৮২২৮০৪০৫৭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masudurrahman57@gmail.com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1600200"/>
            <a:ext cx="5334000" cy="4267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৬ষ্ঠ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ত্রয়োদশ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১-৪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৬৫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২০/০৯/১৯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77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457200"/>
            <a:ext cx="35814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সংযোগ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5410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১১৩-১১৫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2667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2895601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676400"/>
            <a:ext cx="27432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381000"/>
            <a:ext cx="11430000" cy="6096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5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34950"/>
            <a:ext cx="12876213" cy="67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5800" y="1066800"/>
            <a:ext cx="32004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209800"/>
            <a:ext cx="952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খাবারে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কোষ্ঠকাঠিন্য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প্রোটিনকে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1615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057"/>
            <a:ext cx="12419013" cy="646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1066800"/>
            <a:ext cx="4495800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86000"/>
            <a:ext cx="9220200" cy="317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মাংশ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ডিম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------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আলু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-------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মাখন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---------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বাদাম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শিম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-------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(ঙ)  -------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281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প্রানিজ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5894" y="279934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3500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110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4719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9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" y="73025"/>
            <a:ext cx="12876213" cy="67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24400" y="381000"/>
            <a:ext cx="28194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511225"/>
            <a:ext cx="112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অপরিহায্য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উক্তিটির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যথার্থতা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807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94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36513"/>
            <a:ext cx="12882563" cy="67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9372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457200"/>
            <a:ext cx="937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সুস্বাস্থ্য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কামনা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65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40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" presetClass="entr" presetSubtype="3" repeatCount="indefinite" accel="20000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9" dur="5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0" dur="5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40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" presetClass="entr" presetSubtype="3" repeatCount="indefinite" accel="2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219200"/>
            <a:ext cx="3886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F:\content tools\food\index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4419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71800" y="304800"/>
            <a:ext cx="68580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953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AutoShape 7" descr="Image result for মাং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267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371600"/>
            <a:ext cx="396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38400" y="304800"/>
            <a:ext cx="80772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386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ontent tools\food\000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5562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152400"/>
            <a:ext cx="11430000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ক্ষুধা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নিবারণ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কোথা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6894"/>
            <a:ext cx="8229600" cy="7694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বলোতো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5791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5791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F:\content tools\food\1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14400"/>
            <a:ext cx="6172200" cy="463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10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ontent tools\border\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67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38600" y="1524000"/>
            <a:ext cx="457200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3276600"/>
            <a:ext cx="4572000" cy="101566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পুষ্টি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30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ontent tools\border\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" y="-7961"/>
            <a:ext cx="127652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8200" y="838200"/>
            <a:ext cx="27432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905000"/>
            <a:ext cx="9677400" cy="30162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শিক্ষার্থীরাঃ</a:t>
            </a:r>
            <a:endParaRPr lang="en-US" sz="4400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7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7800"/>
            <a:ext cx="3352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F:\content tools\food\0000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2971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371600"/>
            <a:ext cx="35052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7620000" y="5867400"/>
            <a:ext cx="1272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সুষ্ঠভাবে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উপযোগী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1" y="5791200"/>
            <a:ext cx="22860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কীঃ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76200"/>
            <a:ext cx="12649200" cy="66294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4572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533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এগুলোকে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24815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1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5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916400" y="6096000"/>
            <a:ext cx="1859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ক্ষুধা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নিবারণ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ক্ষয়পূরণ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বাড়াতে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28600"/>
            <a:ext cx="12496800" cy="64770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1" name="Picture 5" descr="F:\content tools\border\avinondon\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62484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:\content tools\food\01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5791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52400" y="5997714"/>
            <a:ext cx="2057400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কীঃ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457200"/>
            <a:ext cx="5943600" cy="76944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দেখছি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457200"/>
            <a:ext cx="4953000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8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5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12420600" cy="64770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0" y="381000"/>
            <a:ext cx="3581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10287000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5638800"/>
            <a:ext cx="1257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ক্ষুধা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নিবারণ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রোগমুক্ত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সবল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বৃদ্ধিসাধন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কর্মক্ষম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381000"/>
            <a:ext cx="60960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0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8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651</Words>
  <Application>Microsoft Office PowerPoint</Application>
  <PresentationFormat>Custom</PresentationFormat>
  <Paragraphs>122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Masud</dc:creator>
  <cp:lastModifiedBy>Masud</cp:lastModifiedBy>
  <cp:revision>119</cp:revision>
  <dcterms:created xsi:type="dcterms:W3CDTF">2006-08-16T00:00:00Z</dcterms:created>
  <dcterms:modified xsi:type="dcterms:W3CDTF">2019-10-19T00:42:38Z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794283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