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7" r:id="rId1"/>
  </p:sldMasterIdLst>
  <p:notesMasterIdLst>
    <p:notesMasterId r:id="rId20"/>
  </p:notesMasterIdLst>
  <p:sldIdLst>
    <p:sldId id="302" r:id="rId2"/>
    <p:sldId id="274" r:id="rId3"/>
    <p:sldId id="259" r:id="rId4"/>
    <p:sldId id="260" r:id="rId5"/>
    <p:sldId id="273" r:id="rId6"/>
    <p:sldId id="280" r:id="rId7"/>
    <p:sldId id="278" r:id="rId8"/>
    <p:sldId id="304" r:id="rId9"/>
    <p:sldId id="317" r:id="rId10"/>
    <p:sldId id="312" r:id="rId11"/>
    <p:sldId id="307" r:id="rId12"/>
    <p:sldId id="318" r:id="rId13"/>
    <p:sldId id="319" r:id="rId14"/>
    <p:sldId id="300" r:id="rId15"/>
    <p:sldId id="320" r:id="rId16"/>
    <p:sldId id="316" r:id="rId17"/>
    <p:sldId id="271" r:id="rId18"/>
    <p:sldId id="272"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4C04"/>
    <a:srgbClr val="F6F6F6"/>
    <a:srgbClr val="C64930"/>
    <a:srgbClr val="5086F2"/>
    <a:srgbClr val="6C99F4"/>
    <a:srgbClr val="1156DF"/>
    <a:srgbClr val="1B49A5"/>
    <a:srgbClr val="2DC391"/>
    <a:srgbClr val="8EFE88"/>
    <a:srgbClr val="956C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88" autoAdjust="0"/>
    <p:restoredTop sz="94660"/>
  </p:normalViewPr>
  <p:slideViewPr>
    <p:cSldViewPr>
      <p:cViewPr varScale="1">
        <p:scale>
          <a:sx n="74" d="100"/>
          <a:sy n="74" d="100"/>
        </p:scale>
        <p:origin x="510" y="-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CB1404-475E-4A4B-88BB-DDDF876E50D4}" type="datetimeFigureOut">
              <a:rPr lang="en-US" smtClean="0"/>
              <a:pPr/>
              <a:t>10/19/2019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BC6DAA-B58E-4340-9630-1536173A0BE5}" type="slidenum">
              <a:rPr lang="en-US" smtClean="0"/>
              <a:pPr/>
              <a:t>‹#›</a:t>
            </a:fld>
            <a:endParaRPr lang="en-US"/>
          </a:p>
        </p:txBody>
      </p:sp>
    </p:spTree>
    <p:extLst>
      <p:ext uri="{BB962C8B-B14F-4D97-AF65-F5344CB8AC3E}">
        <p14:creationId xmlns:p14="http://schemas.microsoft.com/office/powerpoint/2010/main" val="6176920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FBC6DAA-B58E-4340-9630-1536173A0BE5}" type="slidenum">
              <a:rPr lang="en-US" smtClean="0"/>
              <a:pPr/>
              <a:t>4</a:t>
            </a:fld>
            <a:endParaRPr lang="en-US"/>
          </a:p>
        </p:txBody>
      </p:sp>
    </p:spTree>
    <p:extLst>
      <p:ext uri="{BB962C8B-B14F-4D97-AF65-F5344CB8AC3E}">
        <p14:creationId xmlns:p14="http://schemas.microsoft.com/office/powerpoint/2010/main" val="2085882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21842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28083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013773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17649"/>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454530" y="3765449"/>
            <a:ext cx="5449871"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9" name="TextBox 8"/>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
        <p:nvSpPr>
          <p:cNvPr id="13" name="TextBox 12"/>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3277527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644425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D8BD707-D9CF-40AE-B4C6-C98DA3205C09}" type="datetimeFigureOut">
              <a:rPr lang="en-US" smtClean="0"/>
              <a:pPr/>
              <a:t>10/19/2019</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233143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D8BD707-D9CF-40AE-B4C6-C98DA3205C09}" type="datetimeFigureOut">
              <a:rPr lang="en-US" smtClean="0"/>
              <a:pPr/>
              <a:t>10/19/2019</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574365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81258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01705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25726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1323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10/19/2019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46985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10/19/2019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27486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1D8BD707-D9CF-40AE-B4C6-C98DA3205C09}" type="datetimeFigureOut">
              <a:rPr lang="en-US" smtClean="0"/>
              <a:pPr/>
              <a:t>10/19/2019</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80549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D8BD707-D9CF-40AE-B4C6-C98DA3205C09}" type="datetimeFigureOut">
              <a:rPr lang="en-US" smtClean="0"/>
              <a:pPr/>
              <a:t>10/19/2019</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07989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1D8BD707-D9CF-40AE-B4C6-C98DA3205C09}" type="datetimeFigureOut">
              <a:rPr lang="en-US" smtClean="0"/>
              <a:pPr/>
              <a:t>10/19/2019</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96544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89673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3000">
              <a:srgbClr val="156C96">
                <a:alpha val="73000"/>
              </a:srgbClr>
            </a:gs>
            <a:gs pos="34000">
              <a:srgbClr val="278BB0">
                <a:alpha val="20000"/>
              </a:srgbClr>
            </a:gs>
            <a:gs pos="100000">
              <a:schemeClr val="bg2">
                <a:shade val="96000"/>
                <a:satMod val="120000"/>
                <a:lumMod val="90000"/>
              </a:schemeClr>
            </a:gs>
          </a:gsLst>
          <a:lin ang="6120000" scaled="1"/>
          <a:tileRect/>
        </a:gradFill>
        <a:effectLst/>
      </p:bgPr>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1D8BD707-D9CF-40AE-B4C6-C98DA3205C09}" type="datetimeFigureOut">
              <a:rPr lang="en-US" smtClean="0"/>
              <a:pPr/>
              <a:t>10/19/2019</a:t>
            </a:fld>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854870415"/>
      </p:ext>
    </p:extLst>
  </p:cSld>
  <p:clrMap bg1="dk1" tx1="lt1" bg2="dk2" tx2="lt2" accent1="accent1" accent2="accent2" accent3="accent3" accent4="accent4" accent5="accent5" accent6="accent6" hlink="hlink" folHlink="folHlink"/>
  <p:sldLayoutIdLst>
    <p:sldLayoutId id="2147484008" r:id="rId1"/>
    <p:sldLayoutId id="2147484009" r:id="rId2"/>
    <p:sldLayoutId id="2147484010" r:id="rId3"/>
    <p:sldLayoutId id="2147484011" r:id="rId4"/>
    <p:sldLayoutId id="2147484012" r:id="rId5"/>
    <p:sldLayoutId id="2147484013" r:id="rId6"/>
    <p:sldLayoutId id="2147484014" r:id="rId7"/>
    <p:sldLayoutId id="2147484015" r:id="rId8"/>
    <p:sldLayoutId id="2147484016" r:id="rId9"/>
    <p:sldLayoutId id="2147484017" r:id="rId10"/>
    <p:sldLayoutId id="2147484018" r:id="rId11"/>
    <p:sldLayoutId id="2147484019" r:id="rId12"/>
    <p:sldLayoutId id="2147484020" r:id="rId13"/>
    <p:sldLayoutId id="2147484021" r:id="rId14"/>
    <p:sldLayoutId id="2147484022" r:id="rId15"/>
    <p:sldLayoutId id="2147484023" r:id="rId16"/>
    <p:sldLayoutId id="2147484024"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66800" y="4767352"/>
            <a:ext cx="7086600" cy="1569660"/>
          </a:xfrm>
          <a:prstGeom prst="rect">
            <a:avLst/>
          </a:prstGeom>
          <a:noFill/>
          <a:effectLst>
            <a:glow rad="101600">
              <a:schemeClr val="accent5">
                <a:satMod val="175000"/>
                <a:alpha val="40000"/>
              </a:schemeClr>
            </a:glow>
          </a:effectLst>
        </p:spPr>
        <p:txBody>
          <a:bodyPr wrap="square" rtlCol="0">
            <a:spAutoFit/>
          </a:bodyPr>
          <a:lstStyle/>
          <a:p>
            <a:pPr algn="ctr"/>
            <a:r>
              <a:rPr lang="bn-IN" sz="9600" dirty="0" smtClean="0">
                <a:ln w="0">
                  <a:solidFill>
                    <a:schemeClr val="accent2"/>
                  </a:solidFill>
                </a:ln>
                <a:effectLst>
                  <a:glow rad="101600">
                    <a:schemeClr val="bg2">
                      <a:alpha val="60000"/>
                    </a:schemeClr>
                  </a:glow>
                  <a:outerShdw blurRad="38100" dist="19050" dir="2700000" algn="tl" rotWithShape="0">
                    <a:schemeClr val="dk1">
                      <a:alpha val="40000"/>
                    </a:schemeClr>
                  </a:outerShdw>
                </a:effectLst>
                <a:latin typeface="NikoshBAN" pitchFamily="2" charset="0"/>
                <a:cs typeface="NikoshBAN" pitchFamily="2" charset="0"/>
              </a:rPr>
              <a:t>সবাইকে স্বাগতম</a:t>
            </a:r>
            <a:endParaRPr lang="en-US" sz="9600" dirty="0">
              <a:ln w="0">
                <a:solidFill>
                  <a:schemeClr val="accent2"/>
                </a:solidFill>
              </a:ln>
              <a:effectLst>
                <a:glow rad="101600">
                  <a:schemeClr val="bg2">
                    <a:alpha val="60000"/>
                  </a:schemeClr>
                </a:glow>
                <a:outerShdw blurRad="38100" dist="19050" dir="2700000" algn="tl" rotWithShape="0">
                  <a:schemeClr val="dk1">
                    <a:alpha val="40000"/>
                  </a:schemeClr>
                </a:outerShdw>
              </a:effectLst>
              <a:latin typeface="NikoshBAN" pitchFamily="2" charset="0"/>
              <a:cs typeface="NikoshBAN" pitchFamily="2" charset="0"/>
            </a:endParaRPr>
          </a:p>
        </p:txBody>
      </p:sp>
      <p:sp>
        <p:nvSpPr>
          <p:cNvPr id="4" name="Rectangle 3"/>
          <p:cNvSpPr/>
          <p:nvPr/>
        </p:nvSpPr>
        <p:spPr>
          <a:xfrm>
            <a:off x="37563" y="25758"/>
            <a:ext cx="9067800" cy="6781800"/>
          </a:xfrm>
          <a:prstGeom prst="rect">
            <a:avLst/>
          </a:prstGeom>
          <a:noFill/>
          <a:ln w="76200" cmpd="dbl">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762000"/>
            <a:ext cx="6858000" cy="3986213"/>
          </a:xfrm>
          <a:prstGeom prst="rect">
            <a:avLst/>
          </a:prstGeom>
        </p:spPr>
      </p:pic>
    </p:spTree>
    <p:extLst>
      <p:ext uri="{BB962C8B-B14F-4D97-AF65-F5344CB8AC3E}">
        <p14:creationId xmlns:p14="http://schemas.microsoft.com/office/powerpoint/2010/main" val="22374415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p:tgtEl>
                                          <p:spTgt spid="3"/>
                                        </p:tgtEl>
                                        <p:attrNameLst>
                                          <p:attrName>ppt_x</p:attrName>
                                        </p:attrNameLst>
                                      </p:cBhvr>
                                      <p:tavLst>
                                        <p:tav tm="0">
                                          <p:val>
                                            <p:strVal val="#ppt_x-#ppt_w*1.125000"/>
                                          </p:val>
                                        </p:tav>
                                        <p:tav tm="100000">
                                          <p:val>
                                            <p:strVal val="#ppt_x"/>
                                          </p:val>
                                        </p:tav>
                                      </p:tavLst>
                                    </p:anim>
                                    <p:animEffect transition="in" filter="wipe(right)">
                                      <p:cBhvr>
                                        <p:cTn id="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33600" y="762000"/>
            <a:ext cx="5334000" cy="830997"/>
          </a:xfrm>
          <a:prstGeom prst="rect">
            <a:avLst/>
          </a:prstGeom>
        </p:spPr>
        <p:txBody>
          <a:bodyPr wrap="square">
            <a:spAutoFit/>
          </a:bodyPr>
          <a:lstStyle/>
          <a:p>
            <a:r>
              <a:rPr lang="bn-BD" sz="4800" b="1" u="sng" dirty="0">
                <a:solidFill>
                  <a:schemeClr val="bg1"/>
                </a:solidFill>
                <a:latin typeface="NikoshLightBAN" pitchFamily="2" charset="0"/>
                <a:cs typeface="NikoshLightBAN" pitchFamily="2" charset="0"/>
              </a:rPr>
              <a:t>নিচের </a:t>
            </a:r>
            <a:r>
              <a:rPr lang="bn-IN" sz="4800" b="1" u="sng" dirty="0" smtClean="0">
                <a:solidFill>
                  <a:schemeClr val="bg1"/>
                </a:solidFill>
                <a:latin typeface="NikoshLightBAN" pitchFamily="2" charset="0"/>
                <a:cs typeface="NikoshLightBAN" pitchFamily="2" charset="0"/>
              </a:rPr>
              <a:t>চিত্রগুলো</a:t>
            </a:r>
            <a:r>
              <a:rPr lang="bn-BD" sz="4800" b="1" u="sng" dirty="0" smtClean="0">
                <a:solidFill>
                  <a:schemeClr val="bg1"/>
                </a:solidFill>
                <a:latin typeface="NikoshLightBAN" pitchFamily="2" charset="0"/>
                <a:cs typeface="NikoshLightBAN" pitchFamily="2" charset="0"/>
              </a:rPr>
              <a:t> </a:t>
            </a:r>
            <a:r>
              <a:rPr lang="bn-BD" sz="4800" b="1" u="sng" dirty="0">
                <a:solidFill>
                  <a:schemeClr val="bg1"/>
                </a:solidFill>
                <a:latin typeface="NikoshLightBAN" pitchFamily="2" charset="0"/>
                <a:cs typeface="NikoshLightBAN" pitchFamily="2" charset="0"/>
              </a:rPr>
              <a:t>লক্ষ্য </a:t>
            </a:r>
            <a:r>
              <a:rPr lang="bn-BD" sz="4800" b="1" u="sng" dirty="0" smtClean="0">
                <a:solidFill>
                  <a:schemeClr val="bg1"/>
                </a:solidFill>
                <a:latin typeface="NikoshLightBAN" pitchFamily="2" charset="0"/>
                <a:cs typeface="NikoshLightBAN" pitchFamily="2" charset="0"/>
              </a:rPr>
              <a:t>কর </a:t>
            </a:r>
            <a:endParaRPr lang="en-US" sz="4800" u="sng" dirty="0">
              <a:solidFill>
                <a:schemeClr val="bg1"/>
              </a:solidFill>
            </a:endParaRPr>
          </a:p>
        </p:txBody>
      </p:sp>
      <p:sp>
        <p:nvSpPr>
          <p:cNvPr id="17" name="Rectangle 16"/>
          <p:cNvSpPr/>
          <p:nvPr/>
        </p:nvSpPr>
        <p:spPr>
          <a:xfrm>
            <a:off x="37563" y="25758"/>
            <a:ext cx="9067800" cy="6781800"/>
          </a:xfrm>
          <a:prstGeom prst="rect">
            <a:avLst/>
          </a:prstGeom>
          <a:noFill/>
          <a:ln w="76200" cmpd="dbl">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48746" y="2031642"/>
            <a:ext cx="4149860" cy="3086100"/>
          </a:xfrm>
          <a:prstGeom prst="rect">
            <a:avLst/>
          </a:prstGeom>
        </p:spPr>
      </p:pic>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045" y="2057400"/>
            <a:ext cx="3963474" cy="3086100"/>
          </a:xfrm>
          <a:prstGeom prst="rect">
            <a:avLst/>
          </a:prstGeom>
        </p:spPr>
      </p:pic>
    </p:spTree>
    <p:extLst>
      <p:ext uri="{BB962C8B-B14F-4D97-AF65-F5344CB8AC3E}">
        <p14:creationId xmlns:p14="http://schemas.microsoft.com/office/powerpoint/2010/main" val="1572282497"/>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650"/>
                            </p:stCondLst>
                            <p:childTnLst>
                              <p:par>
                                <p:cTn id="9" presetID="10"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par>
                                <p:cTn id="12" presetID="22" presetClass="entr" presetSubtype="2" fill="hold" nodeType="with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right)">
                                      <p:cBhvr>
                                        <p:cTn id="1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563" y="25758"/>
            <a:ext cx="9067800" cy="6781800"/>
          </a:xfrm>
          <a:prstGeom prst="rect">
            <a:avLst/>
          </a:prstGeom>
          <a:noFill/>
          <a:ln w="76200" cmpd="dbl">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81000" y="3124200"/>
            <a:ext cx="8535474" cy="830997"/>
          </a:xfrm>
          <a:prstGeom prst="rect">
            <a:avLst/>
          </a:prstGeom>
          <a:noFill/>
        </p:spPr>
        <p:txBody>
          <a:bodyPr wrap="square" rtlCol="0">
            <a:spAutoFit/>
          </a:bodyPr>
          <a:lstStyle/>
          <a:p>
            <a:pPr algn="ctr"/>
            <a:r>
              <a:rPr lang="bn-IN" sz="4800" dirty="0">
                <a:solidFill>
                  <a:schemeClr val="bg1"/>
                </a:solidFill>
                <a:latin typeface="NikoshBAN" panose="02000000000000000000" pitchFamily="2" charset="0"/>
                <a:cs typeface="NikoshBAN" panose="02000000000000000000" pitchFamily="2" charset="0"/>
              </a:rPr>
              <a:t>আ</a:t>
            </a:r>
            <a:r>
              <a:rPr lang="bn-IN" sz="4800" dirty="0" smtClean="0">
                <a:solidFill>
                  <a:schemeClr val="bg1"/>
                </a:solidFill>
                <a:latin typeface="NikoshBAN" panose="02000000000000000000" pitchFamily="2" charset="0"/>
                <a:cs typeface="NikoshBAN" panose="02000000000000000000" pitchFamily="2" charset="0"/>
              </a:rPr>
              <a:t>বরণী টিস্যু</a:t>
            </a:r>
            <a:r>
              <a:rPr lang="en-US" sz="4800" dirty="0" smtClean="0">
                <a:solidFill>
                  <a:schemeClr val="bg1"/>
                </a:solidFill>
                <a:latin typeface="NikoshBAN" panose="02000000000000000000" pitchFamily="2" charset="0"/>
                <a:cs typeface="NikoshBAN" panose="02000000000000000000" pitchFamily="2" charset="0"/>
              </a:rPr>
              <a:t> ও </a:t>
            </a:r>
            <a:r>
              <a:rPr lang="en-US" sz="4800" dirty="0" err="1" smtClean="0">
                <a:solidFill>
                  <a:schemeClr val="bg1"/>
                </a:solidFill>
                <a:latin typeface="NikoshBAN" panose="02000000000000000000" pitchFamily="2" charset="0"/>
                <a:cs typeface="NikoshBAN" panose="02000000000000000000" pitchFamily="2" charset="0"/>
              </a:rPr>
              <a:t>যোজক</a:t>
            </a:r>
            <a:r>
              <a:rPr lang="en-US" sz="4800" dirty="0" smtClean="0">
                <a:solidFill>
                  <a:schemeClr val="bg1"/>
                </a:solidFill>
                <a:latin typeface="NikoshBAN" panose="02000000000000000000" pitchFamily="2" charset="0"/>
                <a:cs typeface="NikoshBAN" panose="02000000000000000000" pitchFamily="2" charset="0"/>
              </a:rPr>
              <a:t> </a:t>
            </a:r>
            <a:r>
              <a:rPr lang="en-US" sz="4800" dirty="0" err="1" smtClean="0">
                <a:solidFill>
                  <a:schemeClr val="bg1"/>
                </a:solidFill>
                <a:latin typeface="NikoshBAN" panose="02000000000000000000" pitchFamily="2" charset="0"/>
                <a:cs typeface="NikoshBAN" panose="02000000000000000000" pitchFamily="2" charset="0"/>
              </a:rPr>
              <a:t>টিস্যুর</a:t>
            </a:r>
            <a:r>
              <a:rPr lang="en-US" sz="4800" dirty="0" smtClean="0">
                <a:solidFill>
                  <a:schemeClr val="bg1"/>
                </a:solidFill>
                <a:latin typeface="NikoshBAN" panose="02000000000000000000" pitchFamily="2" charset="0"/>
                <a:cs typeface="NikoshBAN" panose="02000000000000000000" pitchFamily="2" charset="0"/>
              </a:rPr>
              <a:t> </a:t>
            </a:r>
            <a:r>
              <a:rPr lang="en-US" sz="4800" dirty="0" err="1" smtClean="0">
                <a:solidFill>
                  <a:schemeClr val="bg1"/>
                </a:solidFill>
                <a:latin typeface="NikoshBAN" panose="02000000000000000000" pitchFamily="2" charset="0"/>
                <a:cs typeface="NikoshBAN" panose="02000000000000000000" pitchFamily="2" charset="0"/>
              </a:rPr>
              <a:t>পার্থক্য</a:t>
            </a:r>
            <a:r>
              <a:rPr lang="en-US" sz="4800" dirty="0" smtClean="0">
                <a:solidFill>
                  <a:schemeClr val="bg1"/>
                </a:solidFill>
                <a:latin typeface="NikoshBAN" panose="02000000000000000000" pitchFamily="2" charset="0"/>
                <a:cs typeface="NikoshBAN" panose="02000000000000000000" pitchFamily="2" charset="0"/>
              </a:rPr>
              <a:t> </a:t>
            </a:r>
            <a:r>
              <a:rPr lang="en-US" sz="4800" dirty="0" err="1" smtClean="0">
                <a:solidFill>
                  <a:schemeClr val="bg1"/>
                </a:solidFill>
                <a:latin typeface="NikoshBAN" panose="02000000000000000000" pitchFamily="2" charset="0"/>
                <a:cs typeface="NikoshBAN" panose="02000000000000000000" pitchFamily="2" charset="0"/>
              </a:rPr>
              <a:t>লিখ</a:t>
            </a:r>
            <a:r>
              <a:rPr lang="bn-IN" sz="4800" dirty="0" smtClean="0">
                <a:solidFill>
                  <a:schemeClr val="bg1"/>
                </a:solidFill>
                <a:latin typeface="NikoshBAN" panose="02000000000000000000" pitchFamily="2" charset="0"/>
                <a:cs typeface="NikoshBAN" panose="02000000000000000000" pitchFamily="2" charset="0"/>
              </a:rPr>
              <a:t>?</a:t>
            </a:r>
            <a:endParaRPr lang="en-US" sz="4800" dirty="0">
              <a:solidFill>
                <a:schemeClr val="bg1"/>
              </a:solidFill>
              <a:latin typeface="NikoshBAN" panose="02000000000000000000" pitchFamily="2" charset="0"/>
              <a:cs typeface="NikoshBAN" panose="02000000000000000000" pitchFamily="2" charset="0"/>
            </a:endParaRPr>
          </a:p>
        </p:txBody>
      </p:sp>
      <p:sp>
        <p:nvSpPr>
          <p:cNvPr id="9" name="TextBox 8"/>
          <p:cNvSpPr txBox="1"/>
          <p:nvPr/>
        </p:nvSpPr>
        <p:spPr>
          <a:xfrm>
            <a:off x="2743200" y="576639"/>
            <a:ext cx="3429000" cy="1015663"/>
          </a:xfrm>
          <a:prstGeom prst="rect">
            <a:avLst/>
          </a:prstGeom>
          <a:noFill/>
        </p:spPr>
        <p:txBody>
          <a:bodyPr wrap="square" rtlCol="0">
            <a:spAutoFit/>
          </a:bodyPr>
          <a:lstStyle/>
          <a:p>
            <a:pPr algn="ctr"/>
            <a:r>
              <a:rPr lang="bn-IN" sz="6000" u="sng" dirty="0" smtClean="0">
                <a:solidFill>
                  <a:schemeClr val="bg1"/>
                </a:solidFill>
                <a:latin typeface="NikoshBAN" panose="02000000000000000000" pitchFamily="2" charset="0"/>
                <a:cs typeface="NikoshBAN" panose="02000000000000000000" pitchFamily="2" charset="0"/>
              </a:rPr>
              <a:t>জোড়ায় কাজ</a:t>
            </a:r>
            <a:endParaRPr lang="en-US" sz="6000" u="sng"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018297128"/>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iterate type="wd">
                                    <p:tmPct val="10000"/>
                                  </p:iterate>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1000"/>
                                        <p:tgtEl>
                                          <p:spTgt spid="9"/>
                                        </p:tgtEl>
                                      </p:cBhvr>
                                    </p:animEffect>
                                  </p:childTnLst>
                                </p:cTn>
                              </p:par>
                            </p:childTnLst>
                          </p:cTn>
                        </p:par>
                        <p:par>
                          <p:cTn id="8" fill="hold">
                            <p:stCondLst>
                              <p:cond delay="11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563" y="25758"/>
            <a:ext cx="9067800" cy="6781800"/>
          </a:xfrm>
          <a:prstGeom prst="rect">
            <a:avLst/>
          </a:prstGeom>
          <a:noFill/>
          <a:ln w="76200" cmpd="dbl">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29674" y="198169"/>
            <a:ext cx="7773474" cy="830997"/>
          </a:xfrm>
          <a:prstGeom prst="rect">
            <a:avLst/>
          </a:prstGeom>
          <a:noFill/>
        </p:spPr>
        <p:txBody>
          <a:bodyPr wrap="square" rtlCol="0">
            <a:spAutoFit/>
          </a:bodyPr>
          <a:lstStyle/>
          <a:p>
            <a:pPr algn="ctr"/>
            <a:r>
              <a:rPr lang="bn-IN" sz="4800" u="sng" dirty="0">
                <a:solidFill>
                  <a:schemeClr val="bg1"/>
                </a:solidFill>
                <a:latin typeface="NikoshBAN" panose="02000000000000000000" pitchFamily="2" charset="0"/>
                <a:cs typeface="NikoshBAN" panose="02000000000000000000" pitchFamily="2" charset="0"/>
              </a:rPr>
              <a:t>আ</a:t>
            </a:r>
            <a:r>
              <a:rPr lang="bn-IN" sz="4800" u="sng" dirty="0" smtClean="0">
                <a:solidFill>
                  <a:schemeClr val="bg1"/>
                </a:solidFill>
                <a:latin typeface="NikoshBAN" panose="02000000000000000000" pitchFamily="2" charset="0"/>
                <a:cs typeface="NikoshBAN" panose="02000000000000000000" pitchFamily="2" charset="0"/>
              </a:rPr>
              <a:t>বরণী টিস্যু</a:t>
            </a:r>
            <a:r>
              <a:rPr lang="en-US" sz="4800" u="sng" dirty="0" smtClean="0">
                <a:solidFill>
                  <a:schemeClr val="bg1"/>
                </a:solidFill>
                <a:latin typeface="NikoshBAN" panose="02000000000000000000" pitchFamily="2" charset="0"/>
                <a:cs typeface="NikoshBAN" panose="02000000000000000000" pitchFamily="2" charset="0"/>
              </a:rPr>
              <a:t> ও </a:t>
            </a:r>
            <a:r>
              <a:rPr lang="en-US" sz="4800" u="sng" dirty="0" err="1" smtClean="0">
                <a:solidFill>
                  <a:schemeClr val="bg1"/>
                </a:solidFill>
                <a:latin typeface="NikoshBAN" panose="02000000000000000000" pitchFamily="2" charset="0"/>
                <a:cs typeface="NikoshBAN" panose="02000000000000000000" pitchFamily="2" charset="0"/>
              </a:rPr>
              <a:t>যোজক</a:t>
            </a:r>
            <a:r>
              <a:rPr lang="en-US" sz="4800" u="sng" dirty="0" smtClean="0">
                <a:solidFill>
                  <a:schemeClr val="bg1"/>
                </a:solidFill>
                <a:latin typeface="NikoshBAN" panose="02000000000000000000" pitchFamily="2" charset="0"/>
                <a:cs typeface="NikoshBAN" panose="02000000000000000000" pitchFamily="2" charset="0"/>
              </a:rPr>
              <a:t> </a:t>
            </a:r>
            <a:r>
              <a:rPr lang="en-US" sz="4800" u="sng" dirty="0" err="1" smtClean="0">
                <a:solidFill>
                  <a:schemeClr val="bg1"/>
                </a:solidFill>
                <a:latin typeface="NikoshBAN" panose="02000000000000000000" pitchFamily="2" charset="0"/>
                <a:cs typeface="NikoshBAN" panose="02000000000000000000" pitchFamily="2" charset="0"/>
              </a:rPr>
              <a:t>টিস্যুর</a:t>
            </a:r>
            <a:r>
              <a:rPr lang="en-US" sz="4800" u="sng" dirty="0" smtClean="0">
                <a:solidFill>
                  <a:schemeClr val="bg1"/>
                </a:solidFill>
                <a:latin typeface="NikoshBAN" panose="02000000000000000000" pitchFamily="2" charset="0"/>
                <a:cs typeface="NikoshBAN" panose="02000000000000000000" pitchFamily="2" charset="0"/>
              </a:rPr>
              <a:t> </a:t>
            </a:r>
            <a:r>
              <a:rPr lang="en-US" sz="4800" u="sng" dirty="0" err="1" smtClean="0">
                <a:solidFill>
                  <a:schemeClr val="bg1"/>
                </a:solidFill>
                <a:latin typeface="NikoshBAN" panose="02000000000000000000" pitchFamily="2" charset="0"/>
                <a:cs typeface="NikoshBAN" panose="02000000000000000000" pitchFamily="2" charset="0"/>
              </a:rPr>
              <a:t>পার্থক্য</a:t>
            </a:r>
            <a:endParaRPr lang="en-US" sz="4800" u="sng" dirty="0">
              <a:solidFill>
                <a:schemeClr val="bg1"/>
              </a:solidFill>
              <a:latin typeface="NikoshBAN" panose="02000000000000000000" pitchFamily="2" charset="0"/>
              <a:cs typeface="NikoshBAN" panose="02000000000000000000" pitchFamily="2" charset="0"/>
            </a:endParaRPr>
          </a:p>
        </p:txBody>
      </p:sp>
      <p:sp>
        <p:nvSpPr>
          <p:cNvPr id="5" name="TextBox 4"/>
          <p:cNvSpPr txBox="1"/>
          <p:nvPr/>
        </p:nvSpPr>
        <p:spPr>
          <a:xfrm>
            <a:off x="282263" y="914400"/>
            <a:ext cx="2057400" cy="584775"/>
          </a:xfrm>
          <a:prstGeom prst="rect">
            <a:avLst/>
          </a:prstGeom>
          <a:noFill/>
        </p:spPr>
        <p:txBody>
          <a:bodyPr wrap="square" rtlCol="0">
            <a:spAutoFit/>
          </a:bodyPr>
          <a:lstStyle/>
          <a:p>
            <a:pPr algn="ctr"/>
            <a:r>
              <a:rPr lang="bn-IN" sz="3200" dirty="0">
                <a:solidFill>
                  <a:schemeClr val="bg1"/>
                </a:solidFill>
                <a:latin typeface="NikoshBAN" panose="02000000000000000000" pitchFamily="2" charset="0"/>
                <a:cs typeface="NikoshBAN" panose="02000000000000000000" pitchFamily="2" charset="0"/>
              </a:rPr>
              <a:t>আ</a:t>
            </a:r>
            <a:r>
              <a:rPr lang="bn-IN" sz="3200" dirty="0" smtClean="0">
                <a:solidFill>
                  <a:schemeClr val="bg1"/>
                </a:solidFill>
                <a:latin typeface="NikoshBAN" panose="02000000000000000000" pitchFamily="2" charset="0"/>
                <a:cs typeface="NikoshBAN" panose="02000000000000000000" pitchFamily="2" charset="0"/>
              </a:rPr>
              <a:t>বরণী টিস্যু</a:t>
            </a:r>
            <a:r>
              <a:rPr lang="en-US" sz="3200" dirty="0">
                <a:solidFill>
                  <a:schemeClr val="bg1"/>
                </a:solidFill>
                <a:latin typeface="NikoshBAN" panose="02000000000000000000" pitchFamily="2" charset="0"/>
                <a:cs typeface="NikoshBAN" panose="02000000000000000000" pitchFamily="2" charset="0"/>
              </a:rPr>
              <a:t>ঃ</a:t>
            </a:r>
          </a:p>
        </p:txBody>
      </p:sp>
      <p:sp>
        <p:nvSpPr>
          <p:cNvPr id="6" name="TextBox 5"/>
          <p:cNvSpPr txBox="1"/>
          <p:nvPr/>
        </p:nvSpPr>
        <p:spPr>
          <a:xfrm>
            <a:off x="4797363" y="3733799"/>
            <a:ext cx="2172237" cy="584775"/>
          </a:xfrm>
          <a:prstGeom prst="rect">
            <a:avLst/>
          </a:prstGeom>
          <a:noFill/>
        </p:spPr>
        <p:txBody>
          <a:bodyPr wrap="square" rtlCol="0">
            <a:spAutoFit/>
          </a:bodyPr>
          <a:lstStyle/>
          <a:p>
            <a:pPr algn="ctr"/>
            <a:r>
              <a:rPr lang="en-US" sz="3200" dirty="0" smtClean="0">
                <a:solidFill>
                  <a:schemeClr val="bg1"/>
                </a:solidFill>
                <a:latin typeface="NikoshBAN" panose="02000000000000000000" pitchFamily="2" charset="0"/>
                <a:cs typeface="NikoshBAN" panose="02000000000000000000" pitchFamily="2" charset="0"/>
              </a:rPr>
              <a:t> </a:t>
            </a:r>
            <a:r>
              <a:rPr lang="en-US" sz="3200" dirty="0" err="1" smtClean="0">
                <a:solidFill>
                  <a:schemeClr val="bg1"/>
                </a:solidFill>
                <a:latin typeface="NikoshBAN" panose="02000000000000000000" pitchFamily="2" charset="0"/>
                <a:cs typeface="NikoshBAN" panose="02000000000000000000" pitchFamily="2" charset="0"/>
              </a:rPr>
              <a:t>যোজক</a:t>
            </a:r>
            <a:r>
              <a:rPr lang="en-US" sz="3200" dirty="0" smtClean="0">
                <a:solidFill>
                  <a:schemeClr val="bg1"/>
                </a:solidFill>
                <a:latin typeface="NikoshBAN" panose="02000000000000000000" pitchFamily="2" charset="0"/>
                <a:cs typeface="NikoshBAN" panose="02000000000000000000" pitchFamily="2" charset="0"/>
              </a:rPr>
              <a:t> </a:t>
            </a:r>
            <a:r>
              <a:rPr lang="en-US" sz="3200" dirty="0" err="1" smtClean="0">
                <a:solidFill>
                  <a:schemeClr val="bg1"/>
                </a:solidFill>
                <a:latin typeface="NikoshBAN" panose="02000000000000000000" pitchFamily="2" charset="0"/>
                <a:cs typeface="NikoshBAN" panose="02000000000000000000" pitchFamily="2" charset="0"/>
              </a:rPr>
              <a:t>টিস্যুঃ</a:t>
            </a:r>
            <a:endParaRPr lang="en-US" sz="3200" dirty="0">
              <a:solidFill>
                <a:schemeClr val="bg1"/>
              </a:solidFill>
              <a:latin typeface="NikoshBAN" panose="02000000000000000000" pitchFamily="2" charset="0"/>
              <a:cs typeface="NikoshBAN" panose="02000000000000000000" pitchFamily="2" charset="0"/>
            </a:endParaRPr>
          </a:p>
        </p:txBody>
      </p:sp>
      <p:sp>
        <p:nvSpPr>
          <p:cNvPr id="7" name="TextBox 6"/>
          <p:cNvSpPr txBox="1"/>
          <p:nvPr/>
        </p:nvSpPr>
        <p:spPr>
          <a:xfrm>
            <a:off x="4495800" y="1219200"/>
            <a:ext cx="4419600" cy="2505301"/>
          </a:xfrm>
          <a:prstGeom prst="rect">
            <a:avLst/>
          </a:prstGeom>
          <a:noFill/>
        </p:spPr>
        <p:txBody>
          <a:bodyPr wrap="square" rtlCol="0">
            <a:spAutoFit/>
          </a:bodyPr>
          <a:lstStyle/>
          <a:p>
            <a:pPr algn="just">
              <a:lnSpc>
                <a:spcPct val="80000"/>
              </a:lnSpc>
            </a:pPr>
            <a:r>
              <a:rPr lang="bn-IN" sz="2800" dirty="0" smtClean="0">
                <a:solidFill>
                  <a:schemeClr val="bg1"/>
                </a:solidFill>
                <a:latin typeface="NikoshBAN" panose="02000000000000000000" pitchFamily="2" charset="0"/>
                <a:cs typeface="NikoshBAN" panose="02000000000000000000" pitchFamily="2" charset="0"/>
              </a:rPr>
              <a:t>যে টিস্যু দেহের খোলা অংশ ঢেকে রাখে এবং দেহের ভিতরের আবরণ তৈরি করে তাকে আবরণী টিস্যু বলে। আমাদের ত্বকের বাইরের আবরণ, মুখগহবরের ভিতরের আবরণ আবরণী টিস্যু দিয়ে গঠিত। দেহের ভিতরের গ্রন্থিগুলোও এ টিস্যু দিয়ে তৈরি। </a:t>
            </a:r>
            <a:endParaRPr lang="en-US" sz="2800" dirty="0">
              <a:solidFill>
                <a:schemeClr val="bg1"/>
              </a:solidFill>
              <a:latin typeface="NikoshBAN" panose="02000000000000000000" pitchFamily="2" charset="0"/>
              <a:cs typeface="NikoshBAN" panose="02000000000000000000" pitchFamily="2" charset="0"/>
            </a:endParaRPr>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3798" t="2570" r="5032" b="16778"/>
          <a:stretch/>
        </p:blipFill>
        <p:spPr>
          <a:xfrm>
            <a:off x="282263" y="1447800"/>
            <a:ext cx="3999512" cy="2210137"/>
          </a:xfrm>
          <a:prstGeom prst="rect">
            <a:avLst/>
          </a:prstGeom>
          <a:ln>
            <a:noFill/>
          </a:ln>
          <a:effectLst>
            <a:outerShdw blurRad="292100" dist="139700" dir="2700000" algn="tl" rotWithShape="0">
              <a:srgbClr val="333333">
                <a:alpha val="65000"/>
              </a:srgbClr>
            </a:outerShdw>
          </a:effectLst>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0001" y="4318574"/>
            <a:ext cx="3739199" cy="2310825"/>
          </a:xfrm>
          <a:prstGeom prst="rect">
            <a:avLst/>
          </a:prstGeom>
          <a:ln>
            <a:noFill/>
          </a:ln>
          <a:effectLst>
            <a:outerShdw blurRad="292100" dist="139700" dir="2700000" algn="tl" rotWithShape="0">
              <a:srgbClr val="333333">
                <a:alpha val="65000"/>
              </a:srgbClr>
            </a:outerShdw>
          </a:effectLst>
        </p:spPr>
      </p:pic>
      <p:sp>
        <p:nvSpPr>
          <p:cNvPr id="10" name="TextBox 9"/>
          <p:cNvSpPr txBox="1"/>
          <p:nvPr/>
        </p:nvSpPr>
        <p:spPr>
          <a:xfrm>
            <a:off x="229674" y="4316409"/>
            <a:ext cx="4419600" cy="2160591"/>
          </a:xfrm>
          <a:prstGeom prst="rect">
            <a:avLst/>
          </a:prstGeom>
          <a:noFill/>
        </p:spPr>
        <p:txBody>
          <a:bodyPr wrap="square" rtlCol="0">
            <a:spAutoFit/>
          </a:bodyPr>
          <a:lstStyle/>
          <a:p>
            <a:pPr algn="just">
              <a:lnSpc>
                <a:spcPct val="80000"/>
              </a:lnSpc>
            </a:pPr>
            <a:r>
              <a:rPr lang="bn-IN" sz="2800" dirty="0" smtClean="0">
                <a:solidFill>
                  <a:schemeClr val="bg1"/>
                </a:solidFill>
                <a:latin typeface="NikoshBAN" panose="02000000000000000000" pitchFamily="2" charset="0"/>
                <a:cs typeface="NikoshBAN" panose="02000000000000000000" pitchFamily="2" charset="0"/>
              </a:rPr>
              <a:t>যে টিস্যু </a:t>
            </a:r>
            <a:r>
              <a:rPr lang="en-US" sz="2800" dirty="0" err="1" smtClean="0">
                <a:solidFill>
                  <a:schemeClr val="bg1"/>
                </a:solidFill>
                <a:latin typeface="NikoshBAN" panose="02000000000000000000" pitchFamily="2" charset="0"/>
                <a:cs typeface="NikoshBAN" panose="02000000000000000000" pitchFamily="2" charset="0"/>
              </a:rPr>
              <a:t>প্রাণিদেহের</a:t>
            </a:r>
            <a:r>
              <a:rPr lang="en-US" sz="2800" dirty="0" smtClean="0">
                <a:solidFill>
                  <a:schemeClr val="bg1"/>
                </a:solidFill>
                <a:latin typeface="NikoshBAN" panose="02000000000000000000" pitchFamily="2" charset="0"/>
                <a:cs typeface="NikoshBAN" panose="02000000000000000000" pitchFamily="2" charset="0"/>
              </a:rPr>
              <a:t> </a:t>
            </a:r>
            <a:r>
              <a:rPr lang="en-US" sz="2800" dirty="0" err="1" smtClean="0">
                <a:solidFill>
                  <a:schemeClr val="bg1"/>
                </a:solidFill>
                <a:latin typeface="NikoshBAN" panose="02000000000000000000" pitchFamily="2" charset="0"/>
                <a:cs typeface="NikoshBAN" panose="02000000000000000000" pitchFamily="2" charset="0"/>
              </a:rPr>
              <a:t>টিস্যু</a:t>
            </a:r>
            <a:r>
              <a:rPr lang="en-US" sz="2800" dirty="0" smtClean="0">
                <a:solidFill>
                  <a:schemeClr val="bg1"/>
                </a:solidFill>
                <a:latin typeface="NikoshBAN" panose="02000000000000000000" pitchFamily="2" charset="0"/>
                <a:cs typeface="NikoshBAN" panose="02000000000000000000" pitchFamily="2" charset="0"/>
              </a:rPr>
              <a:t> ও </a:t>
            </a:r>
            <a:r>
              <a:rPr lang="en-US" sz="2800" dirty="0" err="1" smtClean="0">
                <a:solidFill>
                  <a:schemeClr val="bg1"/>
                </a:solidFill>
                <a:latin typeface="NikoshBAN" panose="02000000000000000000" pitchFamily="2" charset="0"/>
                <a:cs typeface="NikoshBAN" panose="02000000000000000000" pitchFamily="2" charset="0"/>
              </a:rPr>
              <a:t>অংগের</a:t>
            </a:r>
            <a:r>
              <a:rPr lang="en-US" sz="2800" dirty="0" smtClean="0">
                <a:solidFill>
                  <a:schemeClr val="bg1"/>
                </a:solidFill>
                <a:latin typeface="NikoshBAN" panose="02000000000000000000" pitchFamily="2" charset="0"/>
                <a:cs typeface="NikoshBAN" panose="02000000000000000000" pitchFamily="2" charset="0"/>
              </a:rPr>
              <a:t> </a:t>
            </a:r>
            <a:r>
              <a:rPr lang="en-US" sz="2800" dirty="0" err="1" smtClean="0">
                <a:solidFill>
                  <a:schemeClr val="bg1"/>
                </a:solidFill>
                <a:latin typeface="NikoshBAN" panose="02000000000000000000" pitchFamily="2" charset="0"/>
                <a:cs typeface="NikoshBAN" panose="02000000000000000000" pitchFamily="2" charset="0"/>
              </a:rPr>
              <a:t>মধ্যে</a:t>
            </a:r>
            <a:r>
              <a:rPr lang="en-US" sz="2800" dirty="0" smtClean="0">
                <a:solidFill>
                  <a:schemeClr val="bg1"/>
                </a:solidFill>
                <a:latin typeface="NikoshBAN" panose="02000000000000000000" pitchFamily="2" charset="0"/>
                <a:cs typeface="NikoshBAN" panose="02000000000000000000" pitchFamily="2" charset="0"/>
              </a:rPr>
              <a:t> </a:t>
            </a:r>
            <a:r>
              <a:rPr lang="en-US" sz="2800" dirty="0" err="1" smtClean="0">
                <a:solidFill>
                  <a:schemeClr val="bg1"/>
                </a:solidFill>
                <a:latin typeface="NikoshBAN" panose="02000000000000000000" pitchFamily="2" charset="0"/>
                <a:cs typeface="NikoshBAN" panose="02000000000000000000" pitchFamily="2" charset="0"/>
              </a:rPr>
              <a:t>সংযোগ</a:t>
            </a:r>
            <a:r>
              <a:rPr lang="en-US" sz="2800" dirty="0" smtClean="0">
                <a:solidFill>
                  <a:schemeClr val="bg1"/>
                </a:solidFill>
                <a:latin typeface="NikoshBAN" panose="02000000000000000000" pitchFamily="2" charset="0"/>
                <a:cs typeface="NikoshBAN" panose="02000000000000000000" pitchFamily="2" charset="0"/>
              </a:rPr>
              <a:t> </a:t>
            </a:r>
            <a:r>
              <a:rPr lang="en-US" sz="2800" dirty="0" err="1" smtClean="0">
                <a:solidFill>
                  <a:schemeClr val="bg1"/>
                </a:solidFill>
                <a:latin typeface="NikoshBAN" panose="02000000000000000000" pitchFamily="2" charset="0"/>
                <a:cs typeface="NikoshBAN" panose="02000000000000000000" pitchFamily="2" charset="0"/>
              </a:rPr>
              <a:t>স্থাপন</a:t>
            </a:r>
            <a:r>
              <a:rPr lang="en-US" sz="2800" dirty="0" smtClean="0">
                <a:solidFill>
                  <a:schemeClr val="bg1"/>
                </a:solidFill>
                <a:latin typeface="NikoshBAN" panose="02000000000000000000" pitchFamily="2" charset="0"/>
                <a:cs typeface="NikoshBAN" panose="02000000000000000000" pitchFamily="2" charset="0"/>
              </a:rPr>
              <a:t> </a:t>
            </a:r>
            <a:r>
              <a:rPr lang="en-US" sz="2800" dirty="0" err="1" smtClean="0">
                <a:solidFill>
                  <a:schemeClr val="bg1"/>
                </a:solidFill>
                <a:latin typeface="NikoshBAN" panose="02000000000000000000" pitchFamily="2" charset="0"/>
                <a:cs typeface="NikoshBAN" panose="02000000000000000000" pitchFamily="2" charset="0"/>
              </a:rPr>
              <a:t>করে</a:t>
            </a:r>
            <a:r>
              <a:rPr lang="en-US" sz="2800" dirty="0" smtClean="0">
                <a:solidFill>
                  <a:schemeClr val="bg1"/>
                </a:solidFill>
                <a:latin typeface="NikoshBAN" panose="02000000000000000000" pitchFamily="2" charset="0"/>
                <a:cs typeface="NikoshBAN" panose="02000000000000000000" pitchFamily="2" charset="0"/>
              </a:rPr>
              <a:t> </a:t>
            </a:r>
            <a:r>
              <a:rPr lang="en-US" sz="2800" dirty="0" err="1" smtClean="0">
                <a:solidFill>
                  <a:schemeClr val="bg1"/>
                </a:solidFill>
                <a:latin typeface="NikoshBAN" panose="02000000000000000000" pitchFamily="2" charset="0"/>
                <a:cs typeface="NikoshBAN" panose="02000000000000000000" pitchFamily="2" charset="0"/>
              </a:rPr>
              <a:t>তাকে</a:t>
            </a:r>
            <a:r>
              <a:rPr lang="en-US" sz="2800" dirty="0" smtClean="0">
                <a:solidFill>
                  <a:schemeClr val="bg1"/>
                </a:solidFill>
                <a:latin typeface="NikoshBAN" panose="02000000000000000000" pitchFamily="2" charset="0"/>
                <a:cs typeface="NikoshBAN" panose="02000000000000000000" pitchFamily="2" charset="0"/>
              </a:rPr>
              <a:t> </a:t>
            </a:r>
            <a:r>
              <a:rPr lang="en-US" sz="2800" dirty="0" err="1" smtClean="0">
                <a:solidFill>
                  <a:schemeClr val="bg1"/>
                </a:solidFill>
                <a:latin typeface="NikoshBAN" panose="02000000000000000000" pitchFamily="2" charset="0"/>
                <a:cs typeface="NikoshBAN" panose="02000000000000000000" pitchFamily="2" charset="0"/>
              </a:rPr>
              <a:t>যোজক</a:t>
            </a:r>
            <a:r>
              <a:rPr lang="en-US" sz="2800" dirty="0" smtClean="0">
                <a:solidFill>
                  <a:schemeClr val="bg1"/>
                </a:solidFill>
                <a:latin typeface="NikoshBAN" panose="02000000000000000000" pitchFamily="2" charset="0"/>
                <a:cs typeface="NikoshBAN" panose="02000000000000000000" pitchFamily="2" charset="0"/>
              </a:rPr>
              <a:t> </a:t>
            </a:r>
            <a:r>
              <a:rPr lang="en-US" sz="2800" dirty="0" err="1" smtClean="0">
                <a:solidFill>
                  <a:schemeClr val="bg1"/>
                </a:solidFill>
                <a:latin typeface="NikoshBAN" panose="02000000000000000000" pitchFamily="2" charset="0"/>
                <a:cs typeface="NikoshBAN" panose="02000000000000000000" pitchFamily="2" charset="0"/>
              </a:rPr>
              <a:t>টিস্যু</a:t>
            </a:r>
            <a:r>
              <a:rPr lang="en-US" sz="2800" dirty="0" smtClean="0">
                <a:solidFill>
                  <a:schemeClr val="bg1"/>
                </a:solidFill>
                <a:latin typeface="NikoshBAN" panose="02000000000000000000" pitchFamily="2" charset="0"/>
                <a:cs typeface="NikoshBAN" panose="02000000000000000000" pitchFamily="2" charset="0"/>
              </a:rPr>
              <a:t> </a:t>
            </a:r>
            <a:r>
              <a:rPr lang="en-US" sz="2800" dirty="0" err="1" smtClean="0">
                <a:solidFill>
                  <a:schemeClr val="bg1"/>
                </a:solidFill>
                <a:latin typeface="NikoshBAN" panose="02000000000000000000" pitchFamily="2" charset="0"/>
                <a:cs typeface="NikoshBAN" panose="02000000000000000000" pitchFamily="2" charset="0"/>
              </a:rPr>
              <a:t>বলে</a:t>
            </a:r>
            <a:r>
              <a:rPr lang="en-US" sz="2800" dirty="0" smtClean="0">
                <a:solidFill>
                  <a:schemeClr val="bg1"/>
                </a:solidFill>
                <a:latin typeface="NikoshBAN" panose="02000000000000000000" pitchFamily="2" charset="0"/>
                <a:cs typeface="NikoshBAN" panose="02000000000000000000" pitchFamily="2" charset="0"/>
              </a:rPr>
              <a:t>। এ </a:t>
            </a:r>
            <a:r>
              <a:rPr lang="en-US" sz="2800" dirty="0" err="1" smtClean="0">
                <a:solidFill>
                  <a:schemeClr val="bg1"/>
                </a:solidFill>
                <a:latin typeface="NikoshBAN" panose="02000000000000000000" pitchFamily="2" charset="0"/>
                <a:cs typeface="NikoshBAN" panose="02000000000000000000" pitchFamily="2" charset="0"/>
              </a:rPr>
              <a:t>টিস্যু</a:t>
            </a:r>
            <a:r>
              <a:rPr lang="en-US" sz="2800" dirty="0" smtClean="0">
                <a:solidFill>
                  <a:schemeClr val="bg1"/>
                </a:solidFill>
                <a:latin typeface="NikoshBAN" panose="02000000000000000000" pitchFamily="2" charset="0"/>
                <a:cs typeface="NikoshBAN" panose="02000000000000000000" pitchFamily="2" charset="0"/>
              </a:rPr>
              <a:t> </a:t>
            </a:r>
            <a:r>
              <a:rPr lang="en-US" sz="2800" dirty="0" err="1" smtClean="0">
                <a:solidFill>
                  <a:schemeClr val="bg1"/>
                </a:solidFill>
                <a:latin typeface="NikoshBAN" panose="02000000000000000000" pitchFamily="2" charset="0"/>
                <a:cs typeface="NikoshBAN" panose="02000000000000000000" pitchFamily="2" charset="0"/>
              </a:rPr>
              <a:t>প্রধানতঃ</a:t>
            </a:r>
            <a:r>
              <a:rPr lang="en-US" sz="2800" dirty="0" smtClean="0">
                <a:solidFill>
                  <a:schemeClr val="bg1"/>
                </a:solidFill>
                <a:latin typeface="NikoshBAN" panose="02000000000000000000" pitchFamily="2" charset="0"/>
                <a:cs typeface="NikoshBAN" panose="02000000000000000000" pitchFamily="2" charset="0"/>
              </a:rPr>
              <a:t> </a:t>
            </a:r>
            <a:r>
              <a:rPr lang="en-US" sz="2800" dirty="0" err="1" smtClean="0">
                <a:solidFill>
                  <a:schemeClr val="bg1"/>
                </a:solidFill>
                <a:latin typeface="NikoshBAN" panose="02000000000000000000" pitchFamily="2" charset="0"/>
                <a:cs typeface="NikoshBAN" panose="02000000000000000000" pitchFamily="2" charset="0"/>
              </a:rPr>
              <a:t>কঠিন</a:t>
            </a:r>
            <a:r>
              <a:rPr lang="en-US" sz="2800" dirty="0" smtClean="0">
                <a:solidFill>
                  <a:schemeClr val="bg1"/>
                </a:solidFill>
                <a:latin typeface="NikoshBAN" panose="02000000000000000000" pitchFamily="2" charset="0"/>
                <a:cs typeface="NikoshBAN" panose="02000000000000000000" pitchFamily="2" charset="0"/>
              </a:rPr>
              <a:t>, </a:t>
            </a:r>
            <a:r>
              <a:rPr lang="en-US" sz="2800" dirty="0" err="1" smtClean="0">
                <a:solidFill>
                  <a:schemeClr val="bg1"/>
                </a:solidFill>
                <a:latin typeface="NikoshBAN" panose="02000000000000000000" pitchFamily="2" charset="0"/>
                <a:cs typeface="NikoshBAN" panose="02000000000000000000" pitchFamily="2" charset="0"/>
              </a:rPr>
              <a:t>তরল</a:t>
            </a:r>
            <a:r>
              <a:rPr lang="en-US" sz="2800" dirty="0" smtClean="0">
                <a:solidFill>
                  <a:schemeClr val="bg1"/>
                </a:solidFill>
                <a:latin typeface="NikoshBAN" panose="02000000000000000000" pitchFamily="2" charset="0"/>
                <a:cs typeface="NikoshBAN" panose="02000000000000000000" pitchFamily="2" charset="0"/>
              </a:rPr>
              <a:t> ও </a:t>
            </a:r>
            <a:r>
              <a:rPr lang="en-US" sz="2800" dirty="0" err="1" smtClean="0">
                <a:solidFill>
                  <a:schemeClr val="bg1"/>
                </a:solidFill>
                <a:latin typeface="NikoshBAN" panose="02000000000000000000" pitchFamily="2" charset="0"/>
                <a:cs typeface="NikoshBAN" panose="02000000000000000000" pitchFamily="2" charset="0"/>
              </a:rPr>
              <a:t>মেদময়</a:t>
            </a:r>
            <a:r>
              <a:rPr lang="en-US" sz="2800" dirty="0" smtClean="0">
                <a:solidFill>
                  <a:schemeClr val="bg1"/>
                </a:solidFill>
                <a:latin typeface="NikoshBAN" panose="02000000000000000000" pitchFamily="2" charset="0"/>
                <a:cs typeface="NikoshBAN" panose="02000000000000000000" pitchFamily="2" charset="0"/>
              </a:rPr>
              <a:t>। </a:t>
            </a:r>
            <a:r>
              <a:rPr lang="en-US" sz="2800" dirty="0" err="1" smtClean="0">
                <a:solidFill>
                  <a:schemeClr val="bg1"/>
                </a:solidFill>
                <a:latin typeface="NikoshBAN" panose="02000000000000000000" pitchFamily="2" charset="0"/>
                <a:cs typeface="NikoshBAN" panose="02000000000000000000" pitchFamily="2" charset="0"/>
              </a:rPr>
              <a:t>রক্ত</a:t>
            </a:r>
            <a:r>
              <a:rPr lang="en-US" sz="2800" dirty="0" smtClean="0">
                <a:solidFill>
                  <a:schemeClr val="bg1"/>
                </a:solidFill>
                <a:latin typeface="NikoshBAN" panose="02000000000000000000" pitchFamily="2" charset="0"/>
                <a:cs typeface="NikoshBAN" panose="02000000000000000000" pitchFamily="2" charset="0"/>
              </a:rPr>
              <a:t>, </a:t>
            </a:r>
            <a:r>
              <a:rPr lang="en-US" sz="2800" dirty="0" err="1" smtClean="0">
                <a:solidFill>
                  <a:schemeClr val="bg1"/>
                </a:solidFill>
                <a:latin typeface="NikoshBAN" panose="02000000000000000000" pitchFamily="2" charset="0"/>
                <a:cs typeface="NikoshBAN" panose="02000000000000000000" pitchFamily="2" charset="0"/>
              </a:rPr>
              <a:t>হাড়</a:t>
            </a:r>
            <a:r>
              <a:rPr lang="en-US" sz="2800" dirty="0" smtClean="0">
                <a:solidFill>
                  <a:schemeClr val="bg1"/>
                </a:solidFill>
                <a:latin typeface="NikoshBAN" panose="02000000000000000000" pitchFamily="2" charset="0"/>
                <a:cs typeface="NikoshBAN" panose="02000000000000000000" pitchFamily="2" charset="0"/>
              </a:rPr>
              <a:t>, </a:t>
            </a:r>
            <a:r>
              <a:rPr lang="en-US" sz="2800" dirty="0" err="1" smtClean="0">
                <a:solidFill>
                  <a:schemeClr val="bg1"/>
                </a:solidFill>
                <a:latin typeface="NikoshBAN" panose="02000000000000000000" pitchFamily="2" charset="0"/>
                <a:cs typeface="NikoshBAN" panose="02000000000000000000" pitchFamily="2" charset="0"/>
              </a:rPr>
              <a:t>তরুণাস্থি</a:t>
            </a:r>
            <a:r>
              <a:rPr lang="en-US" sz="2800" dirty="0" smtClean="0">
                <a:solidFill>
                  <a:schemeClr val="bg1"/>
                </a:solidFill>
                <a:latin typeface="NikoshBAN" panose="02000000000000000000" pitchFamily="2" charset="0"/>
                <a:cs typeface="NikoshBAN" panose="02000000000000000000" pitchFamily="2" charset="0"/>
              </a:rPr>
              <a:t>, </a:t>
            </a:r>
            <a:r>
              <a:rPr lang="en-US" sz="2800" dirty="0" err="1" smtClean="0">
                <a:solidFill>
                  <a:schemeClr val="bg1"/>
                </a:solidFill>
                <a:latin typeface="NikoshBAN" panose="02000000000000000000" pitchFamily="2" charset="0"/>
                <a:cs typeface="NikoshBAN" panose="02000000000000000000" pitchFamily="2" charset="0"/>
              </a:rPr>
              <a:t>মেদময়</a:t>
            </a:r>
            <a:r>
              <a:rPr lang="en-US" sz="2800" dirty="0" smtClean="0">
                <a:solidFill>
                  <a:schemeClr val="bg1"/>
                </a:solidFill>
                <a:latin typeface="NikoshBAN" panose="02000000000000000000" pitchFamily="2" charset="0"/>
                <a:cs typeface="NikoshBAN" panose="02000000000000000000" pitchFamily="2" charset="0"/>
              </a:rPr>
              <a:t> </a:t>
            </a:r>
            <a:r>
              <a:rPr lang="en-US" sz="2800" dirty="0" err="1" smtClean="0">
                <a:solidFill>
                  <a:schemeClr val="bg1"/>
                </a:solidFill>
                <a:latin typeface="NikoshBAN" panose="02000000000000000000" pitchFamily="2" charset="0"/>
                <a:cs typeface="NikoshBAN" panose="02000000000000000000" pitchFamily="2" charset="0"/>
              </a:rPr>
              <a:t>কলা</a:t>
            </a:r>
            <a:r>
              <a:rPr lang="en-US" sz="2800" dirty="0" smtClean="0">
                <a:solidFill>
                  <a:schemeClr val="bg1"/>
                </a:solidFill>
                <a:latin typeface="NikoshBAN" panose="02000000000000000000" pitchFamily="2" charset="0"/>
                <a:cs typeface="NikoshBAN" panose="02000000000000000000" pitchFamily="2" charset="0"/>
              </a:rPr>
              <a:t> </a:t>
            </a:r>
            <a:r>
              <a:rPr lang="en-US" sz="2800" dirty="0" err="1" smtClean="0">
                <a:solidFill>
                  <a:schemeClr val="bg1"/>
                </a:solidFill>
                <a:latin typeface="NikoshBAN" panose="02000000000000000000" pitchFamily="2" charset="0"/>
                <a:cs typeface="NikoshBAN" panose="02000000000000000000" pitchFamily="2" charset="0"/>
              </a:rPr>
              <a:t>এই</a:t>
            </a:r>
            <a:r>
              <a:rPr lang="en-US" sz="2800" dirty="0" smtClean="0">
                <a:solidFill>
                  <a:schemeClr val="bg1"/>
                </a:solidFill>
                <a:latin typeface="NikoshBAN" panose="02000000000000000000" pitchFamily="2" charset="0"/>
                <a:cs typeface="NikoshBAN" panose="02000000000000000000" pitchFamily="2" charset="0"/>
              </a:rPr>
              <a:t> </a:t>
            </a:r>
            <a:r>
              <a:rPr lang="en-US" sz="2800" dirty="0" err="1" smtClean="0">
                <a:solidFill>
                  <a:schemeClr val="bg1"/>
                </a:solidFill>
                <a:latin typeface="NikoshBAN" panose="02000000000000000000" pitchFamily="2" charset="0"/>
                <a:cs typeface="NikoshBAN" panose="02000000000000000000" pitchFamily="2" charset="0"/>
              </a:rPr>
              <a:t>প্রকার</a:t>
            </a:r>
            <a:r>
              <a:rPr lang="en-US" sz="2800" dirty="0" smtClean="0">
                <a:solidFill>
                  <a:schemeClr val="bg1"/>
                </a:solidFill>
                <a:latin typeface="NikoshBAN" panose="02000000000000000000" pitchFamily="2" charset="0"/>
                <a:cs typeface="NikoshBAN" panose="02000000000000000000" pitchFamily="2" charset="0"/>
              </a:rPr>
              <a:t> </a:t>
            </a:r>
            <a:r>
              <a:rPr lang="en-US" sz="2800" dirty="0" err="1" smtClean="0">
                <a:solidFill>
                  <a:schemeClr val="bg1"/>
                </a:solidFill>
                <a:latin typeface="NikoshBAN" panose="02000000000000000000" pitchFamily="2" charset="0"/>
                <a:cs typeface="NikoshBAN" panose="02000000000000000000" pitchFamily="2" charset="0"/>
              </a:rPr>
              <a:t>টিস্যুর</a:t>
            </a:r>
            <a:r>
              <a:rPr lang="en-US" sz="2800" dirty="0" smtClean="0">
                <a:solidFill>
                  <a:schemeClr val="bg1"/>
                </a:solidFill>
                <a:latin typeface="NikoshBAN" panose="02000000000000000000" pitchFamily="2" charset="0"/>
                <a:cs typeface="NikoshBAN" panose="02000000000000000000" pitchFamily="2" charset="0"/>
              </a:rPr>
              <a:t> </a:t>
            </a:r>
            <a:r>
              <a:rPr lang="en-US" sz="2800" dirty="0" err="1" smtClean="0">
                <a:solidFill>
                  <a:schemeClr val="bg1"/>
                </a:solidFill>
                <a:latin typeface="NikoshBAN" panose="02000000000000000000" pitchFamily="2" charset="0"/>
                <a:cs typeface="NikoshBAN" panose="02000000000000000000" pitchFamily="2" charset="0"/>
              </a:rPr>
              <a:t>উদাহরণ</a:t>
            </a:r>
            <a:r>
              <a:rPr lang="en-US" sz="2800" dirty="0" smtClean="0">
                <a:solidFill>
                  <a:schemeClr val="bg1"/>
                </a:solidFill>
                <a:latin typeface="NikoshBAN" panose="02000000000000000000" pitchFamily="2" charset="0"/>
                <a:cs typeface="NikoshBAN" panose="02000000000000000000" pitchFamily="2" charset="0"/>
              </a:rPr>
              <a:t>।</a:t>
            </a:r>
            <a:endParaRPr lang="en-US" sz="2800"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914861997"/>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iterate type="wd">
                                    <p:tmPct val="10000"/>
                                  </p:iterate>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iterate type="wd">
                                    <p:tmPct val="10000"/>
                                  </p:iterate>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P spid="6" grpId="0"/>
      <p:bldP spid="7"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33600" y="619910"/>
            <a:ext cx="5334000" cy="830997"/>
          </a:xfrm>
          <a:prstGeom prst="rect">
            <a:avLst/>
          </a:prstGeom>
        </p:spPr>
        <p:txBody>
          <a:bodyPr wrap="square">
            <a:spAutoFit/>
          </a:bodyPr>
          <a:lstStyle/>
          <a:p>
            <a:r>
              <a:rPr lang="bn-BD" sz="4800" b="1" u="sng" dirty="0">
                <a:solidFill>
                  <a:schemeClr val="bg1"/>
                </a:solidFill>
                <a:latin typeface="NikoshBAN" panose="02000000000000000000" pitchFamily="2" charset="0"/>
                <a:cs typeface="NikoshBAN" panose="02000000000000000000" pitchFamily="2" charset="0"/>
              </a:rPr>
              <a:t>নিচের </a:t>
            </a:r>
            <a:r>
              <a:rPr lang="bn-IN" sz="4800" b="1" u="sng" dirty="0" smtClean="0">
                <a:solidFill>
                  <a:schemeClr val="bg1"/>
                </a:solidFill>
                <a:latin typeface="NikoshBAN" panose="02000000000000000000" pitchFamily="2" charset="0"/>
                <a:cs typeface="NikoshBAN" panose="02000000000000000000" pitchFamily="2" charset="0"/>
              </a:rPr>
              <a:t>চিত্র</a:t>
            </a:r>
            <a:r>
              <a:rPr lang="en-US" sz="4800" b="1" u="sng" dirty="0" err="1" smtClean="0">
                <a:solidFill>
                  <a:schemeClr val="bg1"/>
                </a:solidFill>
                <a:latin typeface="NikoshBAN" panose="02000000000000000000" pitchFamily="2" charset="0"/>
                <a:cs typeface="NikoshBAN" panose="02000000000000000000" pitchFamily="2" charset="0"/>
              </a:rPr>
              <a:t>টি</a:t>
            </a:r>
            <a:r>
              <a:rPr lang="bn-BD" sz="4800" b="1" u="sng" dirty="0" smtClean="0">
                <a:solidFill>
                  <a:schemeClr val="bg1"/>
                </a:solidFill>
                <a:latin typeface="NikoshBAN" panose="02000000000000000000" pitchFamily="2" charset="0"/>
                <a:cs typeface="NikoshBAN" panose="02000000000000000000" pitchFamily="2" charset="0"/>
              </a:rPr>
              <a:t> </a:t>
            </a:r>
            <a:r>
              <a:rPr lang="bn-BD" sz="4800" b="1" u="sng" dirty="0">
                <a:solidFill>
                  <a:schemeClr val="bg1"/>
                </a:solidFill>
                <a:latin typeface="NikoshBAN" panose="02000000000000000000" pitchFamily="2" charset="0"/>
                <a:cs typeface="NikoshBAN" panose="02000000000000000000" pitchFamily="2" charset="0"/>
              </a:rPr>
              <a:t>লক্ষ্য </a:t>
            </a:r>
            <a:r>
              <a:rPr lang="bn-BD" sz="4800" b="1" u="sng" dirty="0" smtClean="0">
                <a:solidFill>
                  <a:schemeClr val="bg1"/>
                </a:solidFill>
                <a:latin typeface="NikoshBAN" panose="02000000000000000000" pitchFamily="2" charset="0"/>
                <a:cs typeface="NikoshBAN" panose="02000000000000000000" pitchFamily="2" charset="0"/>
              </a:rPr>
              <a:t>কর </a:t>
            </a:r>
            <a:endParaRPr lang="en-US" sz="4800" u="sng" dirty="0">
              <a:solidFill>
                <a:schemeClr val="bg1"/>
              </a:solidFill>
              <a:latin typeface="NikoshBAN" panose="02000000000000000000" pitchFamily="2" charset="0"/>
              <a:cs typeface="NikoshBAN" panose="02000000000000000000" pitchFamily="2" charset="0"/>
            </a:endParaRPr>
          </a:p>
        </p:txBody>
      </p:sp>
      <p:sp>
        <p:nvSpPr>
          <p:cNvPr id="17" name="Rectangle 16"/>
          <p:cNvSpPr/>
          <p:nvPr/>
        </p:nvSpPr>
        <p:spPr>
          <a:xfrm>
            <a:off x="37563" y="25758"/>
            <a:ext cx="9067800" cy="6781800"/>
          </a:xfrm>
          <a:prstGeom prst="rect">
            <a:avLst/>
          </a:prstGeom>
          <a:noFill/>
          <a:ln w="76200" cmpd="dbl">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t="15629"/>
          <a:stretch/>
        </p:blipFill>
        <p:spPr>
          <a:xfrm>
            <a:off x="789052" y="1814389"/>
            <a:ext cx="7564821" cy="3976811"/>
          </a:xfrm>
          <a:prstGeom prst="rect">
            <a:avLst/>
          </a:prstGeom>
        </p:spPr>
      </p:pic>
    </p:spTree>
    <p:extLst>
      <p:ext uri="{BB962C8B-B14F-4D97-AF65-F5344CB8AC3E}">
        <p14:creationId xmlns:p14="http://schemas.microsoft.com/office/powerpoint/2010/main" val="2559462403"/>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7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32880" y="228600"/>
            <a:ext cx="3878239" cy="1107996"/>
          </a:xfrm>
          <a:prstGeom prst="rect">
            <a:avLst/>
          </a:prstGeom>
          <a:noFill/>
        </p:spPr>
        <p:txBody>
          <a:bodyPr wrap="square" rtlCol="0">
            <a:spAutoFit/>
          </a:bodyPr>
          <a:lstStyle/>
          <a:p>
            <a:pPr algn="ctr"/>
            <a:r>
              <a:rPr lang="bn-IN" sz="6600" u="sng" dirty="0" smtClean="0">
                <a:solidFill>
                  <a:schemeClr val="bg1"/>
                </a:solidFill>
                <a:latin typeface="NikoshBAN" panose="02000000000000000000" pitchFamily="2" charset="0"/>
                <a:cs typeface="NikoshBAN" panose="02000000000000000000" pitchFamily="2" charset="0"/>
              </a:rPr>
              <a:t>দলীয় কাজ</a:t>
            </a:r>
            <a:endParaRPr lang="en-US" sz="6600" u="sng" dirty="0">
              <a:solidFill>
                <a:schemeClr val="bg1"/>
              </a:solidFill>
              <a:latin typeface="NikoshBAN" panose="02000000000000000000" pitchFamily="2" charset="0"/>
              <a:cs typeface="NikoshBAN" panose="02000000000000000000" pitchFamily="2" charset="0"/>
            </a:endParaRPr>
          </a:p>
        </p:txBody>
      </p:sp>
      <p:sp>
        <p:nvSpPr>
          <p:cNvPr id="2" name="Rectangle 1"/>
          <p:cNvSpPr/>
          <p:nvPr/>
        </p:nvSpPr>
        <p:spPr>
          <a:xfrm>
            <a:off x="630320" y="2633957"/>
            <a:ext cx="8231741" cy="830997"/>
          </a:xfrm>
          <a:prstGeom prst="rect">
            <a:avLst/>
          </a:prstGeom>
        </p:spPr>
        <p:txBody>
          <a:bodyPr wrap="none">
            <a:spAutoFit/>
          </a:bodyPr>
          <a:lstStyle/>
          <a:p>
            <a:r>
              <a:rPr lang="en-US" sz="4800" dirty="0" err="1" smtClean="0">
                <a:solidFill>
                  <a:schemeClr val="bg1"/>
                </a:solidFill>
                <a:latin typeface="NikoshBAN" pitchFamily="2" charset="0"/>
                <a:cs typeface="NikoshBAN" pitchFamily="2" charset="0"/>
              </a:rPr>
              <a:t>একটি</a:t>
            </a:r>
            <a:r>
              <a:rPr lang="en-US" sz="4800" dirty="0" smtClean="0">
                <a:solidFill>
                  <a:schemeClr val="bg1"/>
                </a:solidFill>
                <a:latin typeface="NikoshBAN" pitchFamily="2" charset="0"/>
                <a:cs typeface="NikoshBAN" pitchFamily="2" charset="0"/>
              </a:rPr>
              <a:t> </a:t>
            </a:r>
            <a:r>
              <a:rPr lang="en-US" sz="4800" dirty="0" err="1">
                <a:solidFill>
                  <a:schemeClr val="bg1"/>
                </a:solidFill>
                <a:latin typeface="NikoshBAN" pitchFamily="2" charset="0"/>
                <a:cs typeface="NikoshBAN" pitchFamily="2" charset="0"/>
              </a:rPr>
              <a:t>স্নায়ুকোষের</a:t>
            </a:r>
            <a:r>
              <a:rPr lang="en-US" sz="4800" dirty="0" smtClean="0">
                <a:solidFill>
                  <a:schemeClr val="bg1"/>
                </a:solidFill>
                <a:latin typeface="NikoshBAN" pitchFamily="2" charset="0"/>
                <a:cs typeface="NikoshBAN" pitchFamily="2" charset="0"/>
              </a:rPr>
              <a:t> </a:t>
            </a:r>
            <a:r>
              <a:rPr lang="en-US" sz="4800" dirty="0" err="1" smtClean="0">
                <a:solidFill>
                  <a:schemeClr val="bg1"/>
                </a:solidFill>
                <a:latin typeface="NikoshBAN" pitchFamily="2" charset="0"/>
                <a:cs typeface="NikoshBAN" pitchFamily="2" charset="0"/>
              </a:rPr>
              <a:t>গঠন</a:t>
            </a:r>
            <a:r>
              <a:rPr lang="en-US" sz="4800" dirty="0" smtClean="0">
                <a:solidFill>
                  <a:schemeClr val="bg1"/>
                </a:solidFill>
                <a:latin typeface="NikoshBAN" pitchFamily="2" charset="0"/>
                <a:cs typeface="NikoshBAN" pitchFamily="2" charset="0"/>
              </a:rPr>
              <a:t> ও </a:t>
            </a:r>
            <a:r>
              <a:rPr lang="en-US" sz="4800" dirty="0" err="1" smtClean="0">
                <a:solidFill>
                  <a:schemeClr val="bg1"/>
                </a:solidFill>
                <a:latin typeface="NikoshBAN" pitchFamily="2" charset="0"/>
                <a:cs typeface="NikoshBAN" pitchFamily="2" charset="0"/>
              </a:rPr>
              <a:t>কাজ</a:t>
            </a:r>
            <a:r>
              <a:rPr lang="en-US" sz="4800" dirty="0" smtClean="0">
                <a:solidFill>
                  <a:schemeClr val="bg1"/>
                </a:solidFill>
                <a:latin typeface="NikoshBAN" pitchFamily="2" charset="0"/>
                <a:cs typeface="NikoshBAN" pitchFamily="2" charset="0"/>
              </a:rPr>
              <a:t> </a:t>
            </a:r>
            <a:r>
              <a:rPr lang="bn-IN" sz="4800" dirty="0" smtClean="0">
                <a:solidFill>
                  <a:schemeClr val="bg1"/>
                </a:solidFill>
                <a:latin typeface="NikoshBAN" pitchFamily="2" charset="0"/>
                <a:cs typeface="NikoshBAN" pitchFamily="2" charset="0"/>
              </a:rPr>
              <a:t>বর্ণনা দাও।</a:t>
            </a:r>
            <a:endParaRPr lang="en-US" sz="4800" dirty="0">
              <a:solidFill>
                <a:schemeClr val="bg1"/>
              </a:solidFill>
            </a:endParaRPr>
          </a:p>
        </p:txBody>
      </p:sp>
      <p:sp>
        <p:nvSpPr>
          <p:cNvPr id="4" name="Rectangle 3"/>
          <p:cNvSpPr/>
          <p:nvPr/>
        </p:nvSpPr>
        <p:spPr>
          <a:xfrm>
            <a:off x="37563" y="38637"/>
            <a:ext cx="9067800" cy="6781800"/>
          </a:xfrm>
          <a:prstGeom prst="rect">
            <a:avLst/>
          </a:prstGeom>
          <a:noFill/>
          <a:ln w="76200" cmpd="dbl">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23423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
                                        </p:tgtEl>
                                        <p:attrNameLst>
                                          <p:attrName>style.visibility</p:attrName>
                                        </p:attrNameLst>
                                      </p:cBhvr>
                                      <p:to>
                                        <p:strVal val="visible"/>
                                      </p:to>
                                    </p:set>
                                    <p:animEffect transition="in" filter="wipe(left)">
                                      <p:cBhvr>
                                        <p:cTn id="1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95978" y="304800"/>
            <a:ext cx="5819222" cy="769441"/>
          </a:xfrm>
          <a:prstGeom prst="rect">
            <a:avLst/>
          </a:prstGeom>
        </p:spPr>
        <p:txBody>
          <a:bodyPr wrap="none">
            <a:spAutoFit/>
          </a:bodyPr>
          <a:lstStyle/>
          <a:p>
            <a:r>
              <a:rPr lang="en-US" sz="4400" u="sng" dirty="0" err="1" smtClean="0">
                <a:solidFill>
                  <a:schemeClr val="bg1"/>
                </a:solidFill>
                <a:latin typeface="NikoshBAN" pitchFamily="2" charset="0"/>
                <a:cs typeface="NikoshBAN" pitchFamily="2" charset="0"/>
              </a:rPr>
              <a:t>একটি</a:t>
            </a:r>
            <a:r>
              <a:rPr lang="en-US" sz="4400" u="sng" dirty="0" smtClean="0">
                <a:solidFill>
                  <a:schemeClr val="bg1"/>
                </a:solidFill>
                <a:latin typeface="NikoshBAN" pitchFamily="2" charset="0"/>
                <a:cs typeface="NikoshBAN" pitchFamily="2" charset="0"/>
              </a:rPr>
              <a:t> </a:t>
            </a:r>
            <a:r>
              <a:rPr lang="en-US" sz="4400" u="sng" dirty="0">
                <a:solidFill>
                  <a:schemeClr val="bg1"/>
                </a:solidFill>
                <a:latin typeface="NikoshBAN" pitchFamily="2" charset="0"/>
                <a:cs typeface="NikoshBAN" pitchFamily="2" charset="0"/>
              </a:rPr>
              <a:t> </a:t>
            </a:r>
            <a:r>
              <a:rPr lang="en-US" sz="4400" u="sng" dirty="0" err="1" smtClean="0">
                <a:solidFill>
                  <a:schemeClr val="bg1"/>
                </a:solidFill>
                <a:latin typeface="NikoshBAN" pitchFamily="2" charset="0"/>
                <a:cs typeface="NikoshBAN" pitchFamily="2" charset="0"/>
              </a:rPr>
              <a:t>স্নায়ুকোষের</a:t>
            </a:r>
            <a:r>
              <a:rPr lang="en-US" sz="4400" u="sng" dirty="0" smtClean="0">
                <a:solidFill>
                  <a:schemeClr val="bg1"/>
                </a:solidFill>
                <a:latin typeface="NikoshBAN" pitchFamily="2" charset="0"/>
                <a:cs typeface="NikoshBAN" pitchFamily="2" charset="0"/>
              </a:rPr>
              <a:t>  </a:t>
            </a:r>
            <a:r>
              <a:rPr lang="en-US" sz="4400" u="sng" dirty="0" err="1" smtClean="0">
                <a:solidFill>
                  <a:schemeClr val="bg1"/>
                </a:solidFill>
                <a:latin typeface="NikoshBAN" pitchFamily="2" charset="0"/>
                <a:cs typeface="NikoshBAN" pitchFamily="2" charset="0"/>
              </a:rPr>
              <a:t>গঠন</a:t>
            </a:r>
            <a:r>
              <a:rPr lang="en-US" sz="4400" u="sng" dirty="0" smtClean="0">
                <a:solidFill>
                  <a:schemeClr val="bg1"/>
                </a:solidFill>
                <a:latin typeface="NikoshBAN" pitchFamily="2" charset="0"/>
                <a:cs typeface="NikoshBAN" pitchFamily="2" charset="0"/>
              </a:rPr>
              <a:t> ও </a:t>
            </a:r>
            <a:r>
              <a:rPr lang="en-US" sz="4400" u="sng" dirty="0" err="1" smtClean="0">
                <a:solidFill>
                  <a:schemeClr val="bg1"/>
                </a:solidFill>
                <a:latin typeface="NikoshBAN" pitchFamily="2" charset="0"/>
                <a:cs typeface="NikoshBAN" pitchFamily="2" charset="0"/>
              </a:rPr>
              <a:t>কাজ</a:t>
            </a:r>
            <a:endParaRPr lang="en-US" sz="4400" u="sng" dirty="0">
              <a:solidFill>
                <a:schemeClr val="bg1"/>
              </a:solidFill>
            </a:endParaRPr>
          </a:p>
        </p:txBody>
      </p:sp>
      <p:sp>
        <p:nvSpPr>
          <p:cNvPr id="4" name="Rectangle 3"/>
          <p:cNvSpPr/>
          <p:nvPr/>
        </p:nvSpPr>
        <p:spPr>
          <a:xfrm>
            <a:off x="37563" y="38637"/>
            <a:ext cx="9067800" cy="6781800"/>
          </a:xfrm>
          <a:prstGeom prst="rect">
            <a:avLst/>
          </a:prstGeom>
          <a:noFill/>
          <a:ln w="76200" cmpd="dbl">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62000" y="1690770"/>
            <a:ext cx="7772400" cy="2246769"/>
          </a:xfrm>
          <a:prstGeom prst="rect">
            <a:avLst/>
          </a:prstGeom>
          <a:noFill/>
        </p:spPr>
        <p:txBody>
          <a:bodyPr wrap="square" rtlCol="0">
            <a:spAutoFit/>
          </a:bodyPr>
          <a:lstStyle/>
          <a:p>
            <a:pPr algn="just"/>
            <a:r>
              <a:rPr lang="en-US" sz="2800" dirty="0" err="1" smtClean="0">
                <a:solidFill>
                  <a:schemeClr val="bg1"/>
                </a:solidFill>
                <a:latin typeface="NikoshBAN" panose="02000000000000000000" pitchFamily="2" charset="0"/>
                <a:cs typeface="NikoshBAN" panose="02000000000000000000" pitchFamily="2" charset="0"/>
              </a:rPr>
              <a:t>প্রাণি</a:t>
            </a:r>
            <a:r>
              <a:rPr lang="en-US" sz="2800" dirty="0" smtClean="0">
                <a:solidFill>
                  <a:schemeClr val="bg1"/>
                </a:solidFill>
                <a:latin typeface="NikoshBAN" panose="02000000000000000000" pitchFamily="2" charset="0"/>
                <a:cs typeface="NikoshBAN" panose="02000000000000000000" pitchFamily="2" charset="0"/>
              </a:rPr>
              <a:t> </a:t>
            </a:r>
            <a:r>
              <a:rPr lang="en-US" sz="2800" dirty="0" err="1" smtClean="0">
                <a:solidFill>
                  <a:schemeClr val="bg1"/>
                </a:solidFill>
                <a:latin typeface="NikoshBAN" panose="02000000000000000000" pitchFamily="2" charset="0"/>
                <a:cs typeface="NikoshBAN" panose="02000000000000000000" pitchFamily="2" charset="0"/>
              </a:rPr>
              <a:t>দেহের</a:t>
            </a:r>
            <a:r>
              <a:rPr lang="en-US" sz="2800" dirty="0" smtClean="0">
                <a:solidFill>
                  <a:schemeClr val="bg1"/>
                </a:solidFill>
                <a:latin typeface="NikoshBAN" panose="02000000000000000000" pitchFamily="2" charset="0"/>
                <a:cs typeface="NikoshBAN" panose="02000000000000000000" pitchFamily="2" charset="0"/>
              </a:rPr>
              <a:t> </a:t>
            </a:r>
            <a:r>
              <a:rPr lang="en-US" sz="2800" dirty="0" err="1" smtClean="0">
                <a:solidFill>
                  <a:schemeClr val="bg1"/>
                </a:solidFill>
                <a:latin typeface="NikoshBAN" panose="02000000000000000000" pitchFamily="2" charset="0"/>
                <a:cs typeface="NikoshBAN" panose="02000000000000000000" pitchFamily="2" charset="0"/>
              </a:rPr>
              <a:t>যে</a:t>
            </a:r>
            <a:r>
              <a:rPr lang="en-US" sz="2800" dirty="0" smtClean="0">
                <a:solidFill>
                  <a:schemeClr val="bg1"/>
                </a:solidFill>
                <a:latin typeface="NikoshBAN" panose="02000000000000000000" pitchFamily="2" charset="0"/>
                <a:cs typeface="NikoshBAN" panose="02000000000000000000" pitchFamily="2" charset="0"/>
              </a:rPr>
              <a:t> </a:t>
            </a:r>
            <a:r>
              <a:rPr lang="en-US" sz="2800" dirty="0" err="1" smtClean="0">
                <a:solidFill>
                  <a:schemeClr val="bg1"/>
                </a:solidFill>
                <a:latin typeface="NikoshBAN" panose="02000000000000000000" pitchFamily="2" charset="0"/>
                <a:cs typeface="NikoshBAN" panose="02000000000000000000" pitchFamily="2" charset="0"/>
              </a:rPr>
              <a:t>কলা</a:t>
            </a:r>
            <a:r>
              <a:rPr lang="en-US" sz="2800" dirty="0" smtClean="0">
                <a:solidFill>
                  <a:schemeClr val="bg1"/>
                </a:solidFill>
                <a:latin typeface="NikoshBAN" panose="02000000000000000000" pitchFamily="2" charset="0"/>
                <a:cs typeface="NikoshBAN" panose="02000000000000000000" pitchFamily="2" charset="0"/>
              </a:rPr>
              <a:t> </a:t>
            </a:r>
            <a:r>
              <a:rPr lang="en-US" sz="2800" dirty="0" err="1" smtClean="0">
                <a:solidFill>
                  <a:schemeClr val="bg1"/>
                </a:solidFill>
                <a:latin typeface="NikoshBAN" panose="02000000000000000000" pitchFamily="2" charset="0"/>
                <a:cs typeface="NikoshBAN" panose="02000000000000000000" pitchFamily="2" charset="0"/>
              </a:rPr>
              <a:t>উদ্দিপনায়</a:t>
            </a:r>
            <a:r>
              <a:rPr lang="en-US" sz="2800" dirty="0" smtClean="0">
                <a:solidFill>
                  <a:schemeClr val="bg1"/>
                </a:solidFill>
                <a:latin typeface="NikoshBAN" panose="02000000000000000000" pitchFamily="2" charset="0"/>
                <a:cs typeface="NikoshBAN" panose="02000000000000000000" pitchFamily="2" charset="0"/>
              </a:rPr>
              <a:t> </a:t>
            </a:r>
            <a:r>
              <a:rPr lang="en-US" sz="2800" dirty="0" err="1" smtClean="0">
                <a:solidFill>
                  <a:schemeClr val="bg1"/>
                </a:solidFill>
                <a:latin typeface="NikoshBAN" panose="02000000000000000000" pitchFamily="2" charset="0"/>
                <a:cs typeface="NikoshBAN" panose="02000000000000000000" pitchFamily="2" charset="0"/>
              </a:rPr>
              <a:t>সাড়া</a:t>
            </a:r>
            <a:r>
              <a:rPr lang="en-US" sz="2800" dirty="0" smtClean="0">
                <a:solidFill>
                  <a:schemeClr val="bg1"/>
                </a:solidFill>
                <a:latin typeface="NikoshBAN" panose="02000000000000000000" pitchFamily="2" charset="0"/>
                <a:cs typeface="NikoshBAN" panose="02000000000000000000" pitchFamily="2" charset="0"/>
              </a:rPr>
              <a:t> </a:t>
            </a:r>
            <a:r>
              <a:rPr lang="en-US" sz="2800" dirty="0" err="1" smtClean="0">
                <a:solidFill>
                  <a:schemeClr val="bg1"/>
                </a:solidFill>
                <a:latin typeface="NikoshBAN" panose="02000000000000000000" pitchFamily="2" charset="0"/>
                <a:cs typeface="NikoshBAN" panose="02000000000000000000" pitchFamily="2" charset="0"/>
              </a:rPr>
              <a:t>দিয়ে</a:t>
            </a:r>
            <a:r>
              <a:rPr lang="en-US" sz="2800" dirty="0" smtClean="0">
                <a:solidFill>
                  <a:schemeClr val="bg1"/>
                </a:solidFill>
                <a:latin typeface="NikoshBAN" panose="02000000000000000000" pitchFamily="2" charset="0"/>
                <a:cs typeface="NikoshBAN" panose="02000000000000000000" pitchFamily="2" charset="0"/>
              </a:rPr>
              <a:t> </a:t>
            </a:r>
            <a:r>
              <a:rPr lang="en-US" sz="2800" dirty="0" err="1" smtClean="0">
                <a:solidFill>
                  <a:schemeClr val="bg1"/>
                </a:solidFill>
                <a:latin typeface="NikoshBAN" panose="02000000000000000000" pitchFamily="2" charset="0"/>
                <a:cs typeface="NikoshBAN" panose="02000000000000000000" pitchFamily="2" charset="0"/>
              </a:rPr>
              <a:t>উপযুক্ত</a:t>
            </a:r>
            <a:r>
              <a:rPr lang="en-US" sz="2800" dirty="0" smtClean="0">
                <a:solidFill>
                  <a:schemeClr val="bg1"/>
                </a:solidFill>
                <a:latin typeface="NikoshBAN" panose="02000000000000000000" pitchFamily="2" charset="0"/>
                <a:cs typeface="NikoshBAN" panose="02000000000000000000" pitchFamily="2" charset="0"/>
              </a:rPr>
              <a:t> </a:t>
            </a:r>
            <a:r>
              <a:rPr lang="en-US" sz="2800" dirty="0" err="1" smtClean="0">
                <a:solidFill>
                  <a:schemeClr val="bg1"/>
                </a:solidFill>
                <a:latin typeface="NikoshBAN" panose="02000000000000000000" pitchFamily="2" charset="0"/>
                <a:cs typeface="NikoshBAN" panose="02000000000000000000" pitchFamily="2" charset="0"/>
              </a:rPr>
              <a:t>প্রতিবেদন</a:t>
            </a:r>
            <a:r>
              <a:rPr lang="en-US" sz="2800" dirty="0" smtClean="0">
                <a:solidFill>
                  <a:schemeClr val="bg1"/>
                </a:solidFill>
                <a:latin typeface="NikoshBAN" panose="02000000000000000000" pitchFamily="2" charset="0"/>
                <a:cs typeface="NikoshBAN" panose="02000000000000000000" pitchFamily="2" charset="0"/>
              </a:rPr>
              <a:t> </a:t>
            </a:r>
            <a:r>
              <a:rPr lang="en-US" sz="2800" dirty="0" err="1" smtClean="0">
                <a:solidFill>
                  <a:schemeClr val="bg1"/>
                </a:solidFill>
                <a:latin typeface="NikoshBAN" panose="02000000000000000000" pitchFamily="2" charset="0"/>
                <a:cs typeface="NikoshBAN" panose="02000000000000000000" pitchFamily="2" charset="0"/>
              </a:rPr>
              <a:t>সৃষ্টি</a:t>
            </a:r>
            <a:r>
              <a:rPr lang="en-US" sz="2800" dirty="0" smtClean="0">
                <a:solidFill>
                  <a:schemeClr val="bg1"/>
                </a:solidFill>
                <a:latin typeface="NikoshBAN" panose="02000000000000000000" pitchFamily="2" charset="0"/>
                <a:cs typeface="NikoshBAN" panose="02000000000000000000" pitchFamily="2" charset="0"/>
              </a:rPr>
              <a:t> </a:t>
            </a:r>
            <a:r>
              <a:rPr lang="en-US" sz="2800" dirty="0" err="1" smtClean="0">
                <a:solidFill>
                  <a:schemeClr val="bg1"/>
                </a:solidFill>
                <a:latin typeface="NikoshBAN" panose="02000000000000000000" pitchFamily="2" charset="0"/>
                <a:cs typeface="NikoshBAN" panose="02000000000000000000" pitchFamily="2" charset="0"/>
              </a:rPr>
              <a:t>করতে</a:t>
            </a:r>
            <a:r>
              <a:rPr lang="en-US" sz="2800" dirty="0" smtClean="0">
                <a:solidFill>
                  <a:schemeClr val="bg1"/>
                </a:solidFill>
                <a:latin typeface="NikoshBAN" panose="02000000000000000000" pitchFamily="2" charset="0"/>
                <a:cs typeface="NikoshBAN" panose="02000000000000000000" pitchFamily="2" charset="0"/>
              </a:rPr>
              <a:t> </a:t>
            </a:r>
            <a:r>
              <a:rPr lang="en-US" sz="2800" dirty="0" err="1" smtClean="0">
                <a:solidFill>
                  <a:schemeClr val="bg1"/>
                </a:solidFill>
                <a:latin typeface="NikoshBAN" panose="02000000000000000000" pitchFamily="2" charset="0"/>
                <a:cs typeface="NikoshBAN" panose="02000000000000000000" pitchFamily="2" charset="0"/>
              </a:rPr>
              <a:t>পারে</a:t>
            </a:r>
            <a:r>
              <a:rPr lang="en-US" sz="2800" dirty="0" smtClean="0">
                <a:solidFill>
                  <a:schemeClr val="bg1"/>
                </a:solidFill>
                <a:latin typeface="NikoshBAN" panose="02000000000000000000" pitchFamily="2" charset="0"/>
                <a:cs typeface="NikoshBAN" panose="02000000000000000000" pitchFamily="2" charset="0"/>
              </a:rPr>
              <a:t> </a:t>
            </a:r>
            <a:r>
              <a:rPr lang="en-US" sz="2800" dirty="0" err="1" smtClean="0">
                <a:solidFill>
                  <a:schemeClr val="bg1"/>
                </a:solidFill>
                <a:latin typeface="NikoshBAN" panose="02000000000000000000" pitchFamily="2" charset="0"/>
                <a:cs typeface="NikoshBAN" panose="02000000000000000000" pitchFamily="2" charset="0"/>
              </a:rPr>
              <a:t>তাকে</a:t>
            </a:r>
            <a:r>
              <a:rPr lang="en-US" sz="2800" dirty="0" smtClean="0">
                <a:solidFill>
                  <a:schemeClr val="bg1"/>
                </a:solidFill>
                <a:latin typeface="NikoshBAN" panose="02000000000000000000" pitchFamily="2" charset="0"/>
                <a:cs typeface="NikoshBAN" panose="02000000000000000000" pitchFamily="2" charset="0"/>
              </a:rPr>
              <a:t> </a:t>
            </a:r>
            <a:r>
              <a:rPr lang="en-US" sz="2800" dirty="0" err="1" smtClean="0">
                <a:solidFill>
                  <a:schemeClr val="bg1"/>
                </a:solidFill>
                <a:latin typeface="NikoshBAN" panose="02000000000000000000" pitchFamily="2" charset="0"/>
                <a:cs typeface="NikoshBAN" panose="02000000000000000000" pitchFamily="2" charset="0"/>
              </a:rPr>
              <a:t>স্নায়ুটিস্যু</a:t>
            </a:r>
            <a:r>
              <a:rPr lang="en-US" sz="2800" dirty="0" smtClean="0">
                <a:solidFill>
                  <a:schemeClr val="bg1"/>
                </a:solidFill>
                <a:latin typeface="NikoshBAN" panose="02000000000000000000" pitchFamily="2" charset="0"/>
                <a:cs typeface="NikoshBAN" panose="02000000000000000000" pitchFamily="2" charset="0"/>
              </a:rPr>
              <a:t> </a:t>
            </a:r>
            <a:r>
              <a:rPr lang="en-US" sz="2800" dirty="0" err="1" smtClean="0">
                <a:solidFill>
                  <a:schemeClr val="bg1"/>
                </a:solidFill>
                <a:latin typeface="NikoshBAN" panose="02000000000000000000" pitchFamily="2" charset="0"/>
                <a:cs typeface="NikoshBAN" panose="02000000000000000000" pitchFamily="2" charset="0"/>
              </a:rPr>
              <a:t>বলে</a:t>
            </a:r>
            <a:r>
              <a:rPr lang="en-US" sz="2800" dirty="0" smtClean="0">
                <a:solidFill>
                  <a:schemeClr val="bg1"/>
                </a:solidFill>
                <a:latin typeface="NikoshBAN" panose="02000000000000000000" pitchFamily="2" charset="0"/>
                <a:cs typeface="NikoshBAN" panose="02000000000000000000" pitchFamily="2" charset="0"/>
              </a:rPr>
              <a:t>। </a:t>
            </a:r>
            <a:r>
              <a:rPr lang="en-US" sz="2800" dirty="0" err="1" smtClean="0">
                <a:solidFill>
                  <a:schemeClr val="bg1"/>
                </a:solidFill>
                <a:latin typeface="NikoshBAN" panose="02000000000000000000" pitchFamily="2" charset="0"/>
                <a:cs typeface="NikoshBAN" panose="02000000000000000000" pitchFamily="2" charset="0"/>
              </a:rPr>
              <a:t>স্নায়ুটিস্যুর</a:t>
            </a:r>
            <a:r>
              <a:rPr lang="en-US" sz="2800" dirty="0" smtClean="0">
                <a:solidFill>
                  <a:schemeClr val="bg1"/>
                </a:solidFill>
                <a:latin typeface="NikoshBAN" panose="02000000000000000000" pitchFamily="2" charset="0"/>
                <a:cs typeface="NikoshBAN" panose="02000000000000000000" pitchFamily="2" charset="0"/>
              </a:rPr>
              <a:t> </a:t>
            </a:r>
            <a:r>
              <a:rPr lang="en-US" sz="2800" dirty="0" err="1" smtClean="0">
                <a:solidFill>
                  <a:schemeClr val="bg1"/>
                </a:solidFill>
                <a:latin typeface="NikoshBAN" panose="02000000000000000000" pitchFamily="2" charset="0"/>
                <a:cs typeface="NikoshBAN" panose="02000000000000000000" pitchFamily="2" charset="0"/>
              </a:rPr>
              <a:t>একক</a:t>
            </a:r>
            <a:r>
              <a:rPr lang="en-US" sz="2800" dirty="0" smtClean="0">
                <a:solidFill>
                  <a:schemeClr val="bg1"/>
                </a:solidFill>
                <a:latin typeface="NikoshBAN" panose="02000000000000000000" pitchFamily="2" charset="0"/>
                <a:cs typeface="NikoshBAN" panose="02000000000000000000" pitchFamily="2" charset="0"/>
              </a:rPr>
              <a:t> </a:t>
            </a:r>
            <a:r>
              <a:rPr lang="en-US" sz="2800" dirty="0" err="1" smtClean="0">
                <a:solidFill>
                  <a:schemeClr val="bg1"/>
                </a:solidFill>
                <a:latin typeface="NikoshBAN" panose="02000000000000000000" pitchFamily="2" charset="0"/>
                <a:cs typeface="NikoshBAN" panose="02000000000000000000" pitchFamily="2" charset="0"/>
              </a:rPr>
              <a:t>হচ্ছে</a:t>
            </a:r>
            <a:r>
              <a:rPr lang="en-US" sz="2800" dirty="0" smtClean="0">
                <a:solidFill>
                  <a:schemeClr val="bg1"/>
                </a:solidFill>
                <a:latin typeface="NikoshBAN" panose="02000000000000000000" pitchFamily="2" charset="0"/>
                <a:cs typeface="NikoshBAN" panose="02000000000000000000" pitchFamily="2" charset="0"/>
              </a:rPr>
              <a:t> </a:t>
            </a:r>
            <a:r>
              <a:rPr lang="en-US" sz="2800" dirty="0" err="1" smtClean="0">
                <a:solidFill>
                  <a:schemeClr val="bg1"/>
                </a:solidFill>
                <a:latin typeface="NikoshBAN" panose="02000000000000000000" pitchFamily="2" charset="0"/>
                <a:cs typeface="NikoshBAN" panose="02000000000000000000" pitchFamily="2" charset="0"/>
              </a:rPr>
              <a:t>স্নায়ুকোষ</a:t>
            </a:r>
            <a:r>
              <a:rPr lang="en-US" sz="2800" dirty="0" smtClean="0">
                <a:solidFill>
                  <a:schemeClr val="bg1"/>
                </a:solidFill>
                <a:latin typeface="NikoshBAN" panose="02000000000000000000" pitchFamily="2" charset="0"/>
                <a:cs typeface="NikoshBAN" panose="02000000000000000000" pitchFamily="2" charset="0"/>
              </a:rPr>
              <a:t> </a:t>
            </a:r>
            <a:r>
              <a:rPr lang="en-US" sz="2800" dirty="0" err="1" smtClean="0">
                <a:solidFill>
                  <a:schemeClr val="bg1"/>
                </a:solidFill>
                <a:latin typeface="NikoshBAN" panose="02000000000000000000" pitchFamily="2" charset="0"/>
                <a:cs typeface="NikoshBAN" panose="02000000000000000000" pitchFamily="2" charset="0"/>
              </a:rPr>
              <a:t>বা</a:t>
            </a:r>
            <a:r>
              <a:rPr lang="en-US" sz="2800" dirty="0" smtClean="0">
                <a:solidFill>
                  <a:schemeClr val="bg1"/>
                </a:solidFill>
                <a:latin typeface="NikoshBAN" panose="02000000000000000000" pitchFamily="2" charset="0"/>
                <a:cs typeface="NikoshBAN" panose="02000000000000000000" pitchFamily="2" charset="0"/>
              </a:rPr>
              <a:t> </a:t>
            </a:r>
            <a:r>
              <a:rPr lang="en-US" sz="2800" dirty="0" err="1" smtClean="0">
                <a:solidFill>
                  <a:schemeClr val="bg1"/>
                </a:solidFill>
                <a:latin typeface="NikoshBAN" panose="02000000000000000000" pitchFamily="2" charset="0"/>
                <a:cs typeface="NikoshBAN" panose="02000000000000000000" pitchFamily="2" charset="0"/>
              </a:rPr>
              <a:t>নিউরন</a:t>
            </a:r>
            <a:r>
              <a:rPr lang="en-US" sz="2800" dirty="0" smtClean="0">
                <a:solidFill>
                  <a:schemeClr val="bg1"/>
                </a:solidFill>
                <a:latin typeface="NikoshBAN" panose="02000000000000000000" pitchFamily="2" charset="0"/>
                <a:cs typeface="NikoshBAN" panose="02000000000000000000" pitchFamily="2" charset="0"/>
              </a:rPr>
              <a:t>। </a:t>
            </a:r>
            <a:r>
              <a:rPr lang="en-US" sz="2800" dirty="0" err="1" smtClean="0">
                <a:solidFill>
                  <a:schemeClr val="bg1"/>
                </a:solidFill>
                <a:latin typeface="NikoshBAN" panose="02000000000000000000" pitchFamily="2" charset="0"/>
                <a:cs typeface="NikoshBAN" panose="02000000000000000000" pitchFamily="2" charset="0"/>
              </a:rPr>
              <a:t>মস্তিষ্ক</a:t>
            </a:r>
            <a:r>
              <a:rPr lang="en-US" sz="2800" dirty="0" smtClean="0">
                <a:solidFill>
                  <a:schemeClr val="bg1"/>
                </a:solidFill>
                <a:latin typeface="NikoshBAN" panose="02000000000000000000" pitchFamily="2" charset="0"/>
                <a:cs typeface="NikoshBAN" panose="02000000000000000000" pitchFamily="2" charset="0"/>
              </a:rPr>
              <a:t> </a:t>
            </a:r>
            <a:r>
              <a:rPr lang="en-US" sz="2800" dirty="0" err="1" smtClean="0">
                <a:solidFill>
                  <a:schemeClr val="bg1"/>
                </a:solidFill>
                <a:latin typeface="NikoshBAN" panose="02000000000000000000" pitchFamily="2" charset="0"/>
                <a:cs typeface="NikoshBAN" panose="02000000000000000000" pitchFamily="2" charset="0"/>
              </a:rPr>
              <a:t>অসংখ্য</a:t>
            </a:r>
            <a:r>
              <a:rPr lang="en-US" sz="2800" dirty="0" smtClean="0">
                <a:solidFill>
                  <a:schemeClr val="bg1"/>
                </a:solidFill>
                <a:latin typeface="NikoshBAN" panose="02000000000000000000" pitchFamily="2" charset="0"/>
                <a:cs typeface="NikoshBAN" panose="02000000000000000000" pitchFamily="2" charset="0"/>
              </a:rPr>
              <a:t> </a:t>
            </a:r>
            <a:r>
              <a:rPr lang="en-US" sz="2800" dirty="0" err="1" smtClean="0">
                <a:solidFill>
                  <a:schemeClr val="bg1"/>
                </a:solidFill>
                <a:latin typeface="NikoshBAN" panose="02000000000000000000" pitchFamily="2" charset="0"/>
                <a:cs typeface="NikoshBAN" panose="02000000000000000000" pitchFamily="2" charset="0"/>
              </a:rPr>
              <a:t>নিউরন</a:t>
            </a:r>
            <a:r>
              <a:rPr lang="en-US" sz="2800" dirty="0" smtClean="0">
                <a:solidFill>
                  <a:schemeClr val="bg1"/>
                </a:solidFill>
                <a:latin typeface="NikoshBAN" panose="02000000000000000000" pitchFamily="2" charset="0"/>
                <a:cs typeface="NikoshBAN" panose="02000000000000000000" pitchFamily="2" charset="0"/>
              </a:rPr>
              <a:t> </a:t>
            </a:r>
            <a:r>
              <a:rPr lang="en-US" sz="2800" dirty="0" err="1" smtClean="0">
                <a:solidFill>
                  <a:schemeClr val="bg1"/>
                </a:solidFill>
                <a:latin typeface="NikoshBAN" panose="02000000000000000000" pitchFamily="2" charset="0"/>
                <a:cs typeface="NikoshBAN" panose="02000000000000000000" pitchFamily="2" charset="0"/>
              </a:rPr>
              <a:t>দিয়ে</a:t>
            </a:r>
            <a:r>
              <a:rPr lang="en-US" sz="2800" dirty="0" smtClean="0">
                <a:solidFill>
                  <a:schemeClr val="bg1"/>
                </a:solidFill>
                <a:latin typeface="NikoshBAN" panose="02000000000000000000" pitchFamily="2" charset="0"/>
                <a:cs typeface="NikoshBAN" panose="02000000000000000000" pitchFamily="2" charset="0"/>
              </a:rPr>
              <a:t> </a:t>
            </a:r>
            <a:r>
              <a:rPr lang="en-US" sz="2800" dirty="0" err="1" smtClean="0">
                <a:solidFill>
                  <a:schemeClr val="bg1"/>
                </a:solidFill>
                <a:latin typeface="NikoshBAN" panose="02000000000000000000" pitchFamily="2" charset="0"/>
                <a:cs typeface="NikoshBAN" panose="02000000000000000000" pitchFamily="2" charset="0"/>
              </a:rPr>
              <a:t>তৈরি</a:t>
            </a:r>
            <a:r>
              <a:rPr lang="en-US" sz="2800" dirty="0" smtClean="0">
                <a:solidFill>
                  <a:schemeClr val="bg1"/>
                </a:solidFill>
                <a:latin typeface="NikoshBAN" panose="02000000000000000000" pitchFamily="2" charset="0"/>
                <a:cs typeface="NikoshBAN" panose="02000000000000000000" pitchFamily="2" charset="0"/>
              </a:rPr>
              <a:t>। </a:t>
            </a:r>
            <a:r>
              <a:rPr lang="en-US" sz="2800" dirty="0" err="1" smtClean="0">
                <a:solidFill>
                  <a:schemeClr val="bg1"/>
                </a:solidFill>
                <a:latin typeface="NikoshBAN" panose="02000000000000000000" pitchFamily="2" charset="0"/>
                <a:cs typeface="NikoshBAN" panose="02000000000000000000" pitchFamily="2" charset="0"/>
              </a:rPr>
              <a:t>প্রতিটি</a:t>
            </a:r>
            <a:r>
              <a:rPr lang="en-US" sz="2800" dirty="0" smtClean="0">
                <a:solidFill>
                  <a:schemeClr val="bg1"/>
                </a:solidFill>
                <a:latin typeface="NikoshBAN" panose="02000000000000000000" pitchFamily="2" charset="0"/>
                <a:cs typeface="NikoshBAN" panose="02000000000000000000" pitchFamily="2" charset="0"/>
              </a:rPr>
              <a:t> </a:t>
            </a:r>
            <a:r>
              <a:rPr lang="en-US" sz="2800" dirty="0" err="1" smtClean="0">
                <a:solidFill>
                  <a:schemeClr val="bg1"/>
                </a:solidFill>
                <a:latin typeface="NikoshBAN" panose="02000000000000000000" pitchFamily="2" charset="0"/>
                <a:cs typeface="NikoshBAN" panose="02000000000000000000" pitchFamily="2" charset="0"/>
              </a:rPr>
              <a:t>নিউরন</a:t>
            </a:r>
            <a:r>
              <a:rPr lang="en-US" sz="2800" dirty="0" smtClean="0">
                <a:solidFill>
                  <a:schemeClr val="bg1"/>
                </a:solidFill>
                <a:latin typeface="NikoshBAN" panose="02000000000000000000" pitchFamily="2" charset="0"/>
                <a:cs typeface="NikoshBAN" panose="02000000000000000000" pitchFamily="2" charset="0"/>
              </a:rPr>
              <a:t> </a:t>
            </a:r>
            <a:r>
              <a:rPr lang="en-US" sz="2800" dirty="0" err="1" smtClean="0">
                <a:solidFill>
                  <a:schemeClr val="bg1"/>
                </a:solidFill>
                <a:latin typeface="NikoshBAN" panose="02000000000000000000" pitchFamily="2" charset="0"/>
                <a:cs typeface="NikoshBAN" panose="02000000000000000000" pitchFamily="2" charset="0"/>
              </a:rPr>
              <a:t>তিনটি</a:t>
            </a:r>
            <a:r>
              <a:rPr lang="en-US" sz="2800" dirty="0" smtClean="0">
                <a:solidFill>
                  <a:schemeClr val="bg1"/>
                </a:solidFill>
                <a:latin typeface="NikoshBAN" panose="02000000000000000000" pitchFamily="2" charset="0"/>
                <a:cs typeface="NikoshBAN" panose="02000000000000000000" pitchFamily="2" charset="0"/>
              </a:rPr>
              <a:t> </a:t>
            </a:r>
            <a:r>
              <a:rPr lang="en-US" sz="2800" dirty="0" err="1" smtClean="0">
                <a:solidFill>
                  <a:schemeClr val="bg1"/>
                </a:solidFill>
                <a:latin typeface="NikoshBAN" panose="02000000000000000000" pitchFamily="2" charset="0"/>
                <a:cs typeface="NikoshBAN" panose="02000000000000000000" pitchFamily="2" charset="0"/>
              </a:rPr>
              <a:t>অংশ</a:t>
            </a:r>
            <a:r>
              <a:rPr lang="en-US" sz="2800" dirty="0" smtClean="0">
                <a:solidFill>
                  <a:schemeClr val="bg1"/>
                </a:solidFill>
                <a:latin typeface="NikoshBAN" panose="02000000000000000000" pitchFamily="2" charset="0"/>
                <a:cs typeface="NikoshBAN" panose="02000000000000000000" pitchFamily="2" charset="0"/>
              </a:rPr>
              <a:t> </a:t>
            </a:r>
            <a:r>
              <a:rPr lang="en-US" sz="2800" dirty="0" err="1" smtClean="0">
                <a:solidFill>
                  <a:schemeClr val="bg1"/>
                </a:solidFill>
                <a:latin typeface="NikoshBAN" panose="02000000000000000000" pitchFamily="2" charset="0"/>
                <a:cs typeface="NikoshBAN" panose="02000000000000000000" pitchFamily="2" charset="0"/>
              </a:rPr>
              <a:t>নিয়ে</a:t>
            </a:r>
            <a:r>
              <a:rPr lang="en-US" sz="2800" dirty="0" smtClean="0">
                <a:solidFill>
                  <a:schemeClr val="bg1"/>
                </a:solidFill>
                <a:latin typeface="NikoshBAN" panose="02000000000000000000" pitchFamily="2" charset="0"/>
                <a:cs typeface="NikoshBAN" panose="02000000000000000000" pitchFamily="2" charset="0"/>
              </a:rPr>
              <a:t> </a:t>
            </a:r>
            <a:r>
              <a:rPr lang="en-US" sz="2800" dirty="0" err="1" smtClean="0">
                <a:solidFill>
                  <a:schemeClr val="bg1"/>
                </a:solidFill>
                <a:latin typeface="NikoshBAN" panose="02000000000000000000" pitchFamily="2" charset="0"/>
                <a:cs typeface="NikoshBAN" panose="02000000000000000000" pitchFamily="2" charset="0"/>
              </a:rPr>
              <a:t>গঠিত</a:t>
            </a:r>
            <a:r>
              <a:rPr lang="en-US" sz="2800" dirty="0" smtClean="0">
                <a:solidFill>
                  <a:schemeClr val="bg1"/>
                </a:solidFill>
                <a:latin typeface="NikoshBAN" panose="02000000000000000000" pitchFamily="2" charset="0"/>
                <a:cs typeface="NikoshBAN" panose="02000000000000000000" pitchFamily="2" charset="0"/>
              </a:rPr>
              <a:t>-</a:t>
            </a:r>
          </a:p>
          <a:p>
            <a:pPr algn="just"/>
            <a:r>
              <a:rPr lang="en-US" sz="2800" dirty="0" smtClean="0">
                <a:solidFill>
                  <a:schemeClr val="bg1"/>
                </a:solidFill>
                <a:latin typeface="NikoshBAN" panose="02000000000000000000" pitchFamily="2" charset="0"/>
                <a:cs typeface="NikoshBAN" panose="02000000000000000000" pitchFamily="2" charset="0"/>
              </a:rPr>
              <a:t>ক) </a:t>
            </a:r>
            <a:r>
              <a:rPr lang="en-US" sz="2800" dirty="0" err="1" smtClean="0">
                <a:solidFill>
                  <a:schemeClr val="bg1"/>
                </a:solidFill>
                <a:latin typeface="NikoshBAN" panose="02000000000000000000" pitchFamily="2" charset="0"/>
                <a:cs typeface="NikoshBAN" panose="02000000000000000000" pitchFamily="2" charset="0"/>
              </a:rPr>
              <a:t>কোষদেহ</a:t>
            </a:r>
            <a:r>
              <a:rPr lang="en-US" sz="2800" dirty="0" smtClean="0">
                <a:solidFill>
                  <a:schemeClr val="bg1"/>
                </a:solidFill>
                <a:latin typeface="NikoshBAN" panose="02000000000000000000" pitchFamily="2" charset="0"/>
                <a:cs typeface="NikoshBAN" panose="02000000000000000000" pitchFamily="2" charset="0"/>
              </a:rPr>
              <a:t>	</a:t>
            </a:r>
            <a:r>
              <a:rPr lang="en-US" sz="2800" dirty="0">
                <a:solidFill>
                  <a:schemeClr val="bg1"/>
                </a:solidFill>
                <a:latin typeface="NikoshBAN" panose="02000000000000000000" pitchFamily="2" charset="0"/>
                <a:cs typeface="NikoshBAN" panose="02000000000000000000" pitchFamily="2" charset="0"/>
              </a:rPr>
              <a:t>খ</a:t>
            </a:r>
            <a:r>
              <a:rPr lang="en-US" sz="2800" dirty="0" smtClean="0">
                <a:solidFill>
                  <a:schemeClr val="bg1"/>
                </a:solidFill>
                <a:latin typeface="NikoshBAN" panose="02000000000000000000" pitchFamily="2" charset="0"/>
                <a:cs typeface="NikoshBAN" panose="02000000000000000000" pitchFamily="2" charset="0"/>
              </a:rPr>
              <a:t>) </a:t>
            </a:r>
            <a:r>
              <a:rPr lang="en-US" sz="2800" dirty="0" err="1" smtClean="0">
                <a:solidFill>
                  <a:schemeClr val="bg1"/>
                </a:solidFill>
                <a:latin typeface="NikoshBAN" panose="02000000000000000000" pitchFamily="2" charset="0"/>
                <a:cs typeface="NikoshBAN" panose="02000000000000000000" pitchFamily="2" charset="0"/>
              </a:rPr>
              <a:t>ডেনড্রন</a:t>
            </a:r>
            <a:r>
              <a:rPr lang="en-US" sz="2800" dirty="0" smtClean="0">
                <a:solidFill>
                  <a:schemeClr val="bg1"/>
                </a:solidFill>
                <a:latin typeface="NikoshBAN" panose="02000000000000000000" pitchFamily="2" charset="0"/>
                <a:cs typeface="NikoshBAN" panose="02000000000000000000" pitchFamily="2" charset="0"/>
              </a:rPr>
              <a:t>	গ) </a:t>
            </a:r>
            <a:r>
              <a:rPr lang="en-US" sz="2800" dirty="0" err="1" smtClean="0">
                <a:solidFill>
                  <a:schemeClr val="bg1"/>
                </a:solidFill>
                <a:latin typeface="NikoshBAN" panose="02000000000000000000" pitchFamily="2" charset="0"/>
                <a:cs typeface="NikoshBAN" panose="02000000000000000000" pitchFamily="2" charset="0"/>
              </a:rPr>
              <a:t>অ্যাক্সন</a:t>
            </a:r>
            <a:endParaRPr lang="en-US" sz="2800" dirty="0">
              <a:solidFill>
                <a:schemeClr val="bg1"/>
              </a:solidFill>
              <a:latin typeface="NikoshBAN" panose="02000000000000000000" pitchFamily="2" charset="0"/>
              <a:cs typeface="NikoshBAN" panose="02000000000000000000" pitchFamily="2" charset="0"/>
            </a:endParaRPr>
          </a:p>
        </p:txBody>
      </p:sp>
      <p:sp>
        <p:nvSpPr>
          <p:cNvPr id="6" name="Rectangle 5"/>
          <p:cNvSpPr/>
          <p:nvPr/>
        </p:nvSpPr>
        <p:spPr>
          <a:xfrm>
            <a:off x="228600" y="1143000"/>
            <a:ext cx="2840842" cy="646331"/>
          </a:xfrm>
          <a:prstGeom prst="rect">
            <a:avLst/>
          </a:prstGeom>
        </p:spPr>
        <p:txBody>
          <a:bodyPr wrap="none">
            <a:spAutoFit/>
          </a:bodyPr>
          <a:lstStyle/>
          <a:p>
            <a:r>
              <a:rPr lang="en-US" sz="3600" dirty="0" err="1">
                <a:solidFill>
                  <a:schemeClr val="bg1"/>
                </a:solidFill>
                <a:latin typeface="NikoshBAN" pitchFamily="2" charset="0"/>
                <a:cs typeface="NikoshBAN" pitchFamily="2" charset="0"/>
              </a:rPr>
              <a:t>স্নায়ুকোষের</a:t>
            </a:r>
            <a:r>
              <a:rPr lang="en-US" sz="3600" dirty="0">
                <a:solidFill>
                  <a:schemeClr val="bg1"/>
                </a:solidFill>
                <a:latin typeface="NikoshBAN" pitchFamily="2" charset="0"/>
                <a:cs typeface="NikoshBAN" pitchFamily="2" charset="0"/>
              </a:rPr>
              <a:t>  </a:t>
            </a:r>
            <a:r>
              <a:rPr lang="en-US" sz="3600" dirty="0" err="1" smtClean="0">
                <a:solidFill>
                  <a:schemeClr val="bg1"/>
                </a:solidFill>
                <a:latin typeface="NikoshBAN" pitchFamily="2" charset="0"/>
                <a:cs typeface="NikoshBAN" pitchFamily="2" charset="0"/>
              </a:rPr>
              <a:t>গঠনঃ</a:t>
            </a:r>
            <a:endParaRPr lang="en-US" sz="3600" dirty="0">
              <a:solidFill>
                <a:schemeClr val="bg1"/>
              </a:solidFill>
            </a:endParaRPr>
          </a:p>
        </p:txBody>
      </p:sp>
      <p:sp>
        <p:nvSpPr>
          <p:cNvPr id="7" name="Rectangle 6"/>
          <p:cNvSpPr/>
          <p:nvPr/>
        </p:nvSpPr>
        <p:spPr>
          <a:xfrm>
            <a:off x="228600" y="3886200"/>
            <a:ext cx="2770310" cy="646331"/>
          </a:xfrm>
          <a:prstGeom prst="rect">
            <a:avLst/>
          </a:prstGeom>
        </p:spPr>
        <p:txBody>
          <a:bodyPr wrap="none">
            <a:spAutoFit/>
          </a:bodyPr>
          <a:lstStyle/>
          <a:p>
            <a:r>
              <a:rPr lang="en-US" sz="3600" dirty="0" err="1" smtClean="0">
                <a:solidFill>
                  <a:schemeClr val="bg1"/>
                </a:solidFill>
                <a:latin typeface="NikoshBAN" pitchFamily="2" charset="0"/>
                <a:cs typeface="NikoshBAN" pitchFamily="2" charset="0"/>
              </a:rPr>
              <a:t>স্নায়ুকোষের</a:t>
            </a:r>
            <a:r>
              <a:rPr lang="en-US" sz="3600" dirty="0" smtClean="0">
                <a:solidFill>
                  <a:schemeClr val="bg1"/>
                </a:solidFill>
                <a:latin typeface="NikoshBAN" pitchFamily="2" charset="0"/>
                <a:cs typeface="NikoshBAN" pitchFamily="2" charset="0"/>
              </a:rPr>
              <a:t> </a:t>
            </a:r>
            <a:r>
              <a:rPr lang="en-US" sz="3600" dirty="0" err="1" smtClean="0">
                <a:solidFill>
                  <a:schemeClr val="bg1"/>
                </a:solidFill>
                <a:latin typeface="NikoshBAN" pitchFamily="2" charset="0"/>
                <a:cs typeface="NikoshBAN" pitchFamily="2" charset="0"/>
              </a:rPr>
              <a:t>কাজঃ</a:t>
            </a:r>
            <a:endParaRPr lang="en-US" sz="3600" dirty="0">
              <a:solidFill>
                <a:schemeClr val="bg1"/>
              </a:solidFill>
            </a:endParaRPr>
          </a:p>
        </p:txBody>
      </p:sp>
      <p:sp>
        <p:nvSpPr>
          <p:cNvPr id="8" name="TextBox 7"/>
          <p:cNvSpPr txBox="1"/>
          <p:nvPr/>
        </p:nvSpPr>
        <p:spPr>
          <a:xfrm>
            <a:off x="762000" y="4544577"/>
            <a:ext cx="8142668" cy="523220"/>
          </a:xfrm>
          <a:prstGeom prst="rect">
            <a:avLst/>
          </a:prstGeom>
          <a:noFill/>
        </p:spPr>
        <p:txBody>
          <a:bodyPr wrap="square" rtlCol="0">
            <a:spAutoFit/>
          </a:bodyPr>
          <a:lstStyle/>
          <a:p>
            <a:pPr marL="457200" indent="-457200">
              <a:buFont typeface="Wingdings" panose="05000000000000000000" pitchFamily="2" charset="2"/>
              <a:buChar char="Ø"/>
            </a:pPr>
            <a:r>
              <a:rPr lang="en-US" sz="2800" dirty="0" err="1" smtClean="0">
                <a:solidFill>
                  <a:schemeClr val="bg1"/>
                </a:solidFill>
                <a:latin typeface="NikoshBAN" panose="02000000000000000000" pitchFamily="2" charset="0"/>
                <a:cs typeface="NikoshBAN" panose="02000000000000000000" pitchFamily="2" charset="0"/>
              </a:rPr>
              <a:t>সংবেদন</a:t>
            </a:r>
            <a:r>
              <a:rPr lang="en-US" sz="2800" dirty="0" smtClean="0">
                <a:solidFill>
                  <a:schemeClr val="bg1"/>
                </a:solidFill>
                <a:latin typeface="NikoshBAN" panose="02000000000000000000" pitchFamily="2" charset="0"/>
                <a:cs typeface="NikoshBAN" panose="02000000000000000000" pitchFamily="2" charset="0"/>
              </a:rPr>
              <a:t> </a:t>
            </a:r>
            <a:r>
              <a:rPr lang="en-US" sz="2800" dirty="0" err="1" smtClean="0">
                <a:solidFill>
                  <a:schemeClr val="bg1"/>
                </a:solidFill>
                <a:latin typeface="NikoshBAN" panose="02000000000000000000" pitchFamily="2" charset="0"/>
                <a:cs typeface="NikoshBAN" panose="02000000000000000000" pitchFamily="2" charset="0"/>
              </a:rPr>
              <a:t>গ্রহনকারী</a:t>
            </a:r>
            <a:r>
              <a:rPr lang="en-US" sz="2800" dirty="0" smtClean="0">
                <a:solidFill>
                  <a:schemeClr val="bg1"/>
                </a:solidFill>
                <a:latin typeface="NikoshBAN" panose="02000000000000000000" pitchFamily="2" charset="0"/>
                <a:cs typeface="NikoshBAN" panose="02000000000000000000" pitchFamily="2" charset="0"/>
              </a:rPr>
              <a:t> </a:t>
            </a:r>
            <a:r>
              <a:rPr lang="en-US" sz="2800" dirty="0" err="1" smtClean="0">
                <a:solidFill>
                  <a:schemeClr val="bg1"/>
                </a:solidFill>
                <a:latin typeface="NikoshBAN" panose="02000000000000000000" pitchFamily="2" charset="0"/>
                <a:cs typeface="NikoshBAN" panose="02000000000000000000" pitchFamily="2" charset="0"/>
              </a:rPr>
              <a:t>অঙ্গ</a:t>
            </a:r>
            <a:r>
              <a:rPr lang="en-US" sz="2800" dirty="0" smtClean="0">
                <a:solidFill>
                  <a:schemeClr val="bg1"/>
                </a:solidFill>
                <a:latin typeface="NikoshBAN" panose="02000000000000000000" pitchFamily="2" charset="0"/>
                <a:cs typeface="NikoshBAN" panose="02000000000000000000" pitchFamily="2" charset="0"/>
              </a:rPr>
              <a:t> </a:t>
            </a:r>
            <a:r>
              <a:rPr lang="en-US" sz="2800" dirty="0" err="1" smtClean="0">
                <a:solidFill>
                  <a:schemeClr val="bg1"/>
                </a:solidFill>
                <a:latin typeface="NikoshBAN" panose="02000000000000000000" pitchFamily="2" charset="0"/>
                <a:cs typeface="NikoshBAN" panose="02000000000000000000" pitchFamily="2" charset="0"/>
              </a:rPr>
              <a:t>থেকে</a:t>
            </a:r>
            <a:r>
              <a:rPr lang="en-US" sz="2800" dirty="0" smtClean="0">
                <a:solidFill>
                  <a:schemeClr val="bg1"/>
                </a:solidFill>
                <a:latin typeface="NikoshBAN" panose="02000000000000000000" pitchFamily="2" charset="0"/>
                <a:cs typeface="NikoshBAN" panose="02000000000000000000" pitchFamily="2" charset="0"/>
              </a:rPr>
              <a:t> </a:t>
            </a:r>
            <a:r>
              <a:rPr lang="en-US" sz="2800" dirty="0" err="1" smtClean="0">
                <a:solidFill>
                  <a:schemeClr val="bg1"/>
                </a:solidFill>
                <a:latin typeface="NikoshBAN" panose="02000000000000000000" pitchFamily="2" charset="0"/>
                <a:cs typeface="NikoshBAN" panose="02000000000000000000" pitchFamily="2" charset="0"/>
              </a:rPr>
              <a:t>গৃহীত</a:t>
            </a:r>
            <a:r>
              <a:rPr lang="en-US" sz="2800" dirty="0" smtClean="0">
                <a:solidFill>
                  <a:schemeClr val="bg1"/>
                </a:solidFill>
                <a:latin typeface="NikoshBAN" panose="02000000000000000000" pitchFamily="2" charset="0"/>
                <a:cs typeface="NikoshBAN" panose="02000000000000000000" pitchFamily="2" charset="0"/>
              </a:rPr>
              <a:t> </a:t>
            </a:r>
            <a:r>
              <a:rPr lang="en-US" sz="2800" dirty="0" err="1" smtClean="0">
                <a:solidFill>
                  <a:schemeClr val="bg1"/>
                </a:solidFill>
                <a:latin typeface="NikoshBAN" panose="02000000000000000000" pitchFamily="2" charset="0"/>
                <a:cs typeface="NikoshBAN" panose="02000000000000000000" pitchFamily="2" charset="0"/>
              </a:rPr>
              <a:t>উদ্দিপনা</a:t>
            </a:r>
            <a:r>
              <a:rPr lang="en-US" sz="2800" dirty="0" smtClean="0">
                <a:solidFill>
                  <a:schemeClr val="bg1"/>
                </a:solidFill>
                <a:latin typeface="NikoshBAN" panose="02000000000000000000" pitchFamily="2" charset="0"/>
                <a:cs typeface="NikoshBAN" panose="02000000000000000000" pitchFamily="2" charset="0"/>
              </a:rPr>
              <a:t> </a:t>
            </a:r>
            <a:r>
              <a:rPr lang="en-US" sz="2800" dirty="0" err="1" smtClean="0">
                <a:solidFill>
                  <a:schemeClr val="bg1"/>
                </a:solidFill>
                <a:latin typeface="NikoshBAN" panose="02000000000000000000" pitchFamily="2" charset="0"/>
                <a:cs typeface="NikoshBAN" panose="02000000000000000000" pitchFamily="2" charset="0"/>
              </a:rPr>
              <a:t>মস্তিষ্কে</a:t>
            </a:r>
            <a:r>
              <a:rPr lang="en-US" sz="2800" dirty="0" smtClean="0">
                <a:solidFill>
                  <a:schemeClr val="bg1"/>
                </a:solidFill>
                <a:latin typeface="NikoshBAN" panose="02000000000000000000" pitchFamily="2" charset="0"/>
                <a:cs typeface="NikoshBAN" panose="02000000000000000000" pitchFamily="2" charset="0"/>
              </a:rPr>
              <a:t> </a:t>
            </a:r>
            <a:r>
              <a:rPr lang="en-US" sz="2800" dirty="0" err="1" smtClean="0">
                <a:solidFill>
                  <a:schemeClr val="bg1"/>
                </a:solidFill>
                <a:latin typeface="NikoshBAN" panose="02000000000000000000" pitchFamily="2" charset="0"/>
                <a:cs typeface="NikoshBAN" panose="02000000000000000000" pitchFamily="2" charset="0"/>
              </a:rPr>
              <a:t>প্রেরণ</a:t>
            </a:r>
            <a:r>
              <a:rPr lang="en-US" sz="2800" dirty="0" smtClean="0">
                <a:solidFill>
                  <a:schemeClr val="bg1"/>
                </a:solidFill>
                <a:latin typeface="NikoshBAN" panose="02000000000000000000" pitchFamily="2" charset="0"/>
                <a:cs typeface="NikoshBAN" panose="02000000000000000000" pitchFamily="2" charset="0"/>
              </a:rPr>
              <a:t> </a:t>
            </a:r>
            <a:r>
              <a:rPr lang="en-US" sz="2800" dirty="0" err="1" smtClean="0">
                <a:solidFill>
                  <a:schemeClr val="bg1"/>
                </a:solidFill>
                <a:latin typeface="NikoshBAN" panose="02000000000000000000" pitchFamily="2" charset="0"/>
                <a:cs typeface="NikoshBAN" panose="02000000000000000000" pitchFamily="2" charset="0"/>
              </a:rPr>
              <a:t>করে</a:t>
            </a:r>
            <a:r>
              <a:rPr lang="en-US" sz="2800" dirty="0" smtClean="0">
                <a:solidFill>
                  <a:schemeClr val="bg1"/>
                </a:solidFill>
                <a:latin typeface="NikoshBAN" panose="02000000000000000000" pitchFamily="2" charset="0"/>
                <a:cs typeface="NikoshBAN" panose="02000000000000000000" pitchFamily="2" charset="0"/>
              </a:rPr>
              <a:t>।</a:t>
            </a:r>
            <a:endParaRPr lang="en-US" sz="2800" dirty="0">
              <a:solidFill>
                <a:schemeClr val="bg1"/>
              </a:solidFill>
              <a:latin typeface="NikoshBAN" panose="02000000000000000000" pitchFamily="2" charset="0"/>
              <a:cs typeface="NikoshBAN" panose="02000000000000000000" pitchFamily="2" charset="0"/>
            </a:endParaRPr>
          </a:p>
        </p:txBody>
      </p:sp>
      <p:sp>
        <p:nvSpPr>
          <p:cNvPr id="9" name="TextBox 8"/>
          <p:cNvSpPr txBox="1"/>
          <p:nvPr/>
        </p:nvSpPr>
        <p:spPr>
          <a:xfrm>
            <a:off x="772732" y="5067797"/>
            <a:ext cx="7903336" cy="523220"/>
          </a:xfrm>
          <a:prstGeom prst="rect">
            <a:avLst/>
          </a:prstGeom>
          <a:noFill/>
        </p:spPr>
        <p:txBody>
          <a:bodyPr wrap="square" rtlCol="0">
            <a:spAutoFit/>
          </a:bodyPr>
          <a:lstStyle/>
          <a:p>
            <a:pPr marL="457200" indent="-457200">
              <a:buFont typeface="Wingdings" panose="05000000000000000000" pitchFamily="2" charset="2"/>
              <a:buChar char="Ø"/>
            </a:pPr>
            <a:r>
              <a:rPr lang="en-US" sz="2800" dirty="0" err="1" smtClean="0">
                <a:solidFill>
                  <a:schemeClr val="bg1"/>
                </a:solidFill>
                <a:latin typeface="NikoshBAN" panose="02000000000000000000" pitchFamily="2" charset="0"/>
                <a:cs typeface="NikoshBAN" panose="02000000000000000000" pitchFamily="2" charset="0"/>
              </a:rPr>
              <a:t>কার্যকর</a:t>
            </a:r>
            <a:r>
              <a:rPr lang="en-US" sz="2800" dirty="0" smtClean="0">
                <a:solidFill>
                  <a:schemeClr val="bg1"/>
                </a:solidFill>
                <a:latin typeface="NikoshBAN" panose="02000000000000000000" pitchFamily="2" charset="0"/>
                <a:cs typeface="NikoshBAN" panose="02000000000000000000" pitchFamily="2" charset="0"/>
              </a:rPr>
              <a:t> </a:t>
            </a:r>
            <a:r>
              <a:rPr lang="en-US" sz="2800" dirty="0" err="1" smtClean="0">
                <a:solidFill>
                  <a:schemeClr val="bg1"/>
                </a:solidFill>
                <a:latin typeface="NikoshBAN" panose="02000000000000000000" pitchFamily="2" charset="0"/>
                <a:cs typeface="NikoshBAN" panose="02000000000000000000" pitchFamily="2" charset="0"/>
              </a:rPr>
              <a:t>অংশের</a:t>
            </a:r>
            <a:r>
              <a:rPr lang="en-US" sz="2800" dirty="0" smtClean="0">
                <a:solidFill>
                  <a:schemeClr val="bg1"/>
                </a:solidFill>
                <a:latin typeface="NikoshBAN" panose="02000000000000000000" pitchFamily="2" charset="0"/>
                <a:cs typeface="NikoshBAN" panose="02000000000000000000" pitchFamily="2" charset="0"/>
              </a:rPr>
              <a:t> </a:t>
            </a:r>
            <a:r>
              <a:rPr lang="en-US" sz="2800" dirty="0" err="1" smtClean="0">
                <a:solidFill>
                  <a:schemeClr val="bg1"/>
                </a:solidFill>
                <a:latin typeface="NikoshBAN" panose="02000000000000000000" pitchFamily="2" charset="0"/>
                <a:cs typeface="NikoshBAN" panose="02000000000000000000" pitchFamily="2" charset="0"/>
              </a:rPr>
              <a:t>মাধ্যমে</a:t>
            </a:r>
            <a:r>
              <a:rPr lang="en-US" sz="2800" dirty="0" smtClean="0">
                <a:solidFill>
                  <a:schemeClr val="bg1"/>
                </a:solidFill>
                <a:latin typeface="NikoshBAN" panose="02000000000000000000" pitchFamily="2" charset="0"/>
                <a:cs typeface="NikoshBAN" panose="02000000000000000000" pitchFamily="2" charset="0"/>
              </a:rPr>
              <a:t> </a:t>
            </a:r>
            <a:r>
              <a:rPr lang="en-US" sz="2800" dirty="0" err="1" smtClean="0">
                <a:solidFill>
                  <a:schemeClr val="bg1"/>
                </a:solidFill>
                <a:latin typeface="NikoshBAN" panose="02000000000000000000" pitchFamily="2" charset="0"/>
                <a:cs typeface="NikoshBAN" panose="02000000000000000000" pitchFamily="2" charset="0"/>
              </a:rPr>
              <a:t>উদ্দিপনায়</a:t>
            </a:r>
            <a:r>
              <a:rPr lang="en-US" sz="2800" dirty="0" smtClean="0">
                <a:solidFill>
                  <a:schemeClr val="bg1"/>
                </a:solidFill>
                <a:latin typeface="NikoshBAN" panose="02000000000000000000" pitchFamily="2" charset="0"/>
                <a:cs typeface="NikoshBAN" panose="02000000000000000000" pitchFamily="2" charset="0"/>
              </a:rPr>
              <a:t> </a:t>
            </a:r>
            <a:r>
              <a:rPr lang="en-US" sz="2800" dirty="0" err="1" smtClean="0">
                <a:solidFill>
                  <a:schemeClr val="bg1"/>
                </a:solidFill>
                <a:latin typeface="NikoshBAN" panose="02000000000000000000" pitchFamily="2" charset="0"/>
                <a:cs typeface="NikoshBAN" panose="02000000000000000000" pitchFamily="2" charset="0"/>
              </a:rPr>
              <a:t>সাড়া</a:t>
            </a:r>
            <a:r>
              <a:rPr lang="en-US" sz="2800" dirty="0" smtClean="0">
                <a:solidFill>
                  <a:schemeClr val="bg1"/>
                </a:solidFill>
                <a:latin typeface="NikoshBAN" panose="02000000000000000000" pitchFamily="2" charset="0"/>
                <a:cs typeface="NikoshBAN" panose="02000000000000000000" pitchFamily="2" charset="0"/>
              </a:rPr>
              <a:t> </a:t>
            </a:r>
            <a:r>
              <a:rPr lang="en-US" sz="2800" dirty="0" err="1" smtClean="0">
                <a:solidFill>
                  <a:schemeClr val="bg1"/>
                </a:solidFill>
                <a:latin typeface="NikoshBAN" panose="02000000000000000000" pitchFamily="2" charset="0"/>
                <a:cs typeface="NikoshBAN" panose="02000000000000000000" pitchFamily="2" charset="0"/>
              </a:rPr>
              <a:t>দেয়</a:t>
            </a:r>
            <a:r>
              <a:rPr lang="en-US" sz="2800" dirty="0" smtClean="0">
                <a:solidFill>
                  <a:schemeClr val="bg1"/>
                </a:solidFill>
                <a:latin typeface="NikoshBAN" panose="02000000000000000000" pitchFamily="2" charset="0"/>
                <a:cs typeface="NikoshBAN" panose="02000000000000000000" pitchFamily="2" charset="0"/>
              </a:rPr>
              <a:t>।</a:t>
            </a:r>
            <a:endParaRPr lang="en-US" sz="2800" dirty="0">
              <a:solidFill>
                <a:schemeClr val="bg1"/>
              </a:solidFill>
              <a:latin typeface="NikoshBAN" panose="02000000000000000000" pitchFamily="2" charset="0"/>
              <a:cs typeface="NikoshBAN" panose="02000000000000000000" pitchFamily="2" charset="0"/>
            </a:endParaRPr>
          </a:p>
        </p:txBody>
      </p:sp>
      <p:sp>
        <p:nvSpPr>
          <p:cNvPr id="10" name="TextBox 9"/>
          <p:cNvSpPr txBox="1"/>
          <p:nvPr/>
        </p:nvSpPr>
        <p:spPr>
          <a:xfrm>
            <a:off x="772732" y="5596663"/>
            <a:ext cx="8142668" cy="523220"/>
          </a:xfrm>
          <a:prstGeom prst="rect">
            <a:avLst/>
          </a:prstGeom>
          <a:noFill/>
        </p:spPr>
        <p:txBody>
          <a:bodyPr wrap="square" rtlCol="0">
            <a:spAutoFit/>
          </a:bodyPr>
          <a:lstStyle/>
          <a:p>
            <a:pPr marL="457200" indent="-457200">
              <a:buFont typeface="Wingdings" panose="05000000000000000000" pitchFamily="2" charset="2"/>
              <a:buChar char="Ø"/>
            </a:pPr>
            <a:r>
              <a:rPr lang="en-US" sz="2800" dirty="0" err="1" smtClean="0">
                <a:solidFill>
                  <a:schemeClr val="bg1"/>
                </a:solidFill>
                <a:latin typeface="NikoshBAN" panose="02000000000000000000" pitchFamily="2" charset="0"/>
                <a:cs typeface="NikoshBAN" panose="02000000000000000000" pitchFamily="2" charset="0"/>
              </a:rPr>
              <a:t>উদ্দিপনা</a:t>
            </a:r>
            <a:r>
              <a:rPr lang="en-US" sz="2800" dirty="0" smtClean="0">
                <a:solidFill>
                  <a:schemeClr val="bg1"/>
                </a:solidFill>
                <a:latin typeface="NikoshBAN" panose="02000000000000000000" pitchFamily="2" charset="0"/>
                <a:cs typeface="NikoshBAN" panose="02000000000000000000" pitchFamily="2" charset="0"/>
              </a:rPr>
              <a:t> </a:t>
            </a:r>
            <a:r>
              <a:rPr lang="en-US" sz="2800" dirty="0" err="1" smtClean="0">
                <a:solidFill>
                  <a:schemeClr val="bg1"/>
                </a:solidFill>
                <a:latin typeface="NikoshBAN" panose="02000000000000000000" pitchFamily="2" charset="0"/>
                <a:cs typeface="NikoshBAN" panose="02000000000000000000" pitchFamily="2" charset="0"/>
              </a:rPr>
              <a:t>বা</a:t>
            </a:r>
            <a:r>
              <a:rPr lang="en-US" sz="2800" dirty="0" smtClean="0">
                <a:solidFill>
                  <a:schemeClr val="bg1"/>
                </a:solidFill>
                <a:latin typeface="NikoshBAN" panose="02000000000000000000" pitchFamily="2" charset="0"/>
                <a:cs typeface="NikoshBAN" panose="02000000000000000000" pitchFamily="2" charset="0"/>
              </a:rPr>
              <a:t> </a:t>
            </a:r>
            <a:r>
              <a:rPr lang="en-US" sz="2800" dirty="0" err="1" smtClean="0">
                <a:solidFill>
                  <a:schemeClr val="bg1"/>
                </a:solidFill>
                <a:latin typeface="NikoshBAN" panose="02000000000000000000" pitchFamily="2" charset="0"/>
                <a:cs typeface="NikoshBAN" panose="02000000000000000000" pitchFamily="2" charset="0"/>
              </a:rPr>
              <a:t>ঘটনাকে</a:t>
            </a:r>
            <a:r>
              <a:rPr lang="en-US" sz="2800" dirty="0" smtClean="0">
                <a:solidFill>
                  <a:schemeClr val="bg1"/>
                </a:solidFill>
                <a:latin typeface="NikoshBAN" panose="02000000000000000000" pitchFamily="2" charset="0"/>
                <a:cs typeface="NikoshBAN" panose="02000000000000000000" pitchFamily="2" charset="0"/>
              </a:rPr>
              <a:t> </a:t>
            </a:r>
            <a:r>
              <a:rPr lang="en-US" sz="2800" dirty="0" err="1" smtClean="0">
                <a:solidFill>
                  <a:schemeClr val="bg1"/>
                </a:solidFill>
                <a:latin typeface="NikoshBAN" panose="02000000000000000000" pitchFamily="2" charset="0"/>
                <a:cs typeface="NikoshBAN" panose="02000000000000000000" pitchFamily="2" charset="0"/>
              </a:rPr>
              <a:t>স্মৃতিতে</a:t>
            </a:r>
            <a:r>
              <a:rPr lang="en-US" sz="2800" dirty="0" smtClean="0">
                <a:solidFill>
                  <a:schemeClr val="bg1"/>
                </a:solidFill>
                <a:latin typeface="NikoshBAN" panose="02000000000000000000" pitchFamily="2" charset="0"/>
                <a:cs typeface="NikoshBAN" panose="02000000000000000000" pitchFamily="2" charset="0"/>
              </a:rPr>
              <a:t> </a:t>
            </a:r>
            <a:r>
              <a:rPr lang="en-US" sz="2800" dirty="0" err="1" smtClean="0">
                <a:solidFill>
                  <a:schemeClr val="bg1"/>
                </a:solidFill>
                <a:latin typeface="NikoshBAN" panose="02000000000000000000" pitchFamily="2" charset="0"/>
                <a:cs typeface="NikoshBAN" panose="02000000000000000000" pitchFamily="2" charset="0"/>
              </a:rPr>
              <a:t>ধারণ</a:t>
            </a:r>
            <a:r>
              <a:rPr lang="en-US" sz="2800" dirty="0" smtClean="0">
                <a:solidFill>
                  <a:schemeClr val="bg1"/>
                </a:solidFill>
                <a:latin typeface="NikoshBAN" panose="02000000000000000000" pitchFamily="2" charset="0"/>
                <a:cs typeface="NikoshBAN" panose="02000000000000000000" pitchFamily="2" charset="0"/>
              </a:rPr>
              <a:t> </a:t>
            </a:r>
            <a:r>
              <a:rPr lang="en-US" sz="2800" dirty="0" err="1" smtClean="0">
                <a:solidFill>
                  <a:schemeClr val="bg1"/>
                </a:solidFill>
                <a:latin typeface="NikoshBAN" panose="02000000000000000000" pitchFamily="2" charset="0"/>
                <a:cs typeface="NikoshBAN" panose="02000000000000000000" pitchFamily="2" charset="0"/>
              </a:rPr>
              <a:t>করে</a:t>
            </a:r>
            <a:r>
              <a:rPr lang="en-US" sz="2800" dirty="0" smtClean="0">
                <a:solidFill>
                  <a:schemeClr val="bg1"/>
                </a:solidFill>
                <a:latin typeface="NikoshBAN" panose="02000000000000000000" pitchFamily="2" charset="0"/>
                <a:cs typeface="NikoshBAN" panose="02000000000000000000" pitchFamily="2" charset="0"/>
              </a:rPr>
              <a:t>।</a:t>
            </a:r>
            <a:endParaRPr lang="en-US" sz="2800" dirty="0">
              <a:solidFill>
                <a:schemeClr val="bg1"/>
              </a:solidFill>
              <a:latin typeface="NikoshBAN" panose="02000000000000000000" pitchFamily="2" charset="0"/>
              <a:cs typeface="NikoshBAN" panose="02000000000000000000" pitchFamily="2" charset="0"/>
            </a:endParaRPr>
          </a:p>
        </p:txBody>
      </p:sp>
      <p:sp>
        <p:nvSpPr>
          <p:cNvPr id="11" name="TextBox 10"/>
          <p:cNvSpPr txBox="1"/>
          <p:nvPr/>
        </p:nvSpPr>
        <p:spPr>
          <a:xfrm>
            <a:off x="762000" y="6108584"/>
            <a:ext cx="8142668" cy="523220"/>
          </a:xfrm>
          <a:prstGeom prst="rect">
            <a:avLst/>
          </a:prstGeom>
          <a:noFill/>
        </p:spPr>
        <p:txBody>
          <a:bodyPr wrap="square" rtlCol="0">
            <a:spAutoFit/>
          </a:bodyPr>
          <a:lstStyle/>
          <a:p>
            <a:pPr marL="457200" indent="-457200">
              <a:buFont typeface="Wingdings" panose="05000000000000000000" pitchFamily="2" charset="2"/>
              <a:buChar char="Ø"/>
            </a:pPr>
            <a:r>
              <a:rPr lang="en-US" sz="2800" dirty="0" err="1" smtClean="0">
                <a:solidFill>
                  <a:schemeClr val="bg1"/>
                </a:solidFill>
                <a:latin typeface="NikoshBAN" panose="02000000000000000000" pitchFamily="2" charset="0"/>
                <a:cs typeface="NikoshBAN" panose="02000000000000000000" pitchFamily="2" charset="0"/>
              </a:rPr>
              <a:t>শরীরবৃত্তীয়</a:t>
            </a:r>
            <a:r>
              <a:rPr lang="en-US" sz="2800" dirty="0" smtClean="0">
                <a:solidFill>
                  <a:schemeClr val="bg1"/>
                </a:solidFill>
                <a:latin typeface="NikoshBAN" panose="02000000000000000000" pitchFamily="2" charset="0"/>
                <a:cs typeface="NikoshBAN" panose="02000000000000000000" pitchFamily="2" charset="0"/>
              </a:rPr>
              <a:t> </a:t>
            </a:r>
            <a:r>
              <a:rPr lang="en-US" sz="2800" dirty="0" err="1" smtClean="0">
                <a:solidFill>
                  <a:schemeClr val="bg1"/>
                </a:solidFill>
                <a:latin typeface="NikoshBAN" panose="02000000000000000000" pitchFamily="2" charset="0"/>
                <a:cs typeface="NikoshBAN" panose="02000000000000000000" pitchFamily="2" charset="0"/>
              </a:rPr>
              <a:t>কাজে</a:t>
            </a:r>
            <a:r>
              <a:rPr lang="en-US" sz="2800" dirty="0" smtClean="0">
                <a:solidFill>
                  <a:schemeClr val="bg1"/>
                </a:solidFill>
                <a:latin typeface="NikoshBAN" panose="02000000000000000000" pitchFamily="2" charset="0"/>
                <a:cs typeface="NikoshBAN" panose="02000000000000000000" pitchFamily="2" charset="0"/>
              </a:rPr>
              <a:t> </a:t>
            </a:r>
            <a:r>
              <a:rPr lang="en-US" sz="2800" dirty="0" err="1" smtClean="0">
                <a:solidFill>
                  <a:schemeClr val="bg1"/>
                </a:solidFill>
                <a:latin typeface="NikoshBAN" panose="02000000000000000000" pitchFamily="2" charset="0"/>
                <a:cs typeface="NikoshBAN" panose="02000000000000000000" pitchFamily="2" charset="0"/>
              </a:rPr>
              <a:t>সমন্বয়</a:t>
            </a:r>
            <a:r>
              <a:rPr lang="en-US" sz="2800" dirty="0" smtClean="0">
                <a:solidFill>
                  <a:schemeClr val="bg1"/>
                </a:solidFill>
                <a:latin typeface="NikoshBAN" panose="02000000000000000000" pitchFamily="2" charset="0"/>
                <a:cs typeface="NikoshBAN" panose="02000000000000000000" pitchFamily="2" charset="0"/>
              </a:rPr>
              <a:t> </a:t>
            </a:r>
            <a:r>
              <a:rPr lang="en-US" sz="2800" dirty="0" err="1" smtClean="0">
                <a:solidFill>
                  <a:schemeClr val="bg1"/>
                </a:solidFill>
                <a:latin typeface="NikoshBAN" panose="02000000000000000000" pitchFamily="2" charset="0"/>
                <a:cs typeface="NikoshBAN" panose="02000000000000000000" pitchFamily="2" charset="0"/>
              </a:rPr>
              <a:t>সাধন</a:t>
            </a:r>
            <a:r>
              <a:rPr lang="en-US" sz="2800" dirty="0" smtClean="0">
                <a:solidFill>
                  <a:schemeClr val="bg1"/>
                </a:solidFill>
                <a:latin typeface="NikoshBAN" panose="02000000000000000000" pitchFamily="2" charset="0"/>
                <a:cs typeface="NikoshBAN" panose="02000000000000000000" pitchFamily="2" charset="0"/>
              </a:rPr>
              <a:t> </a:t>
            </a:r>
            <a:r>
              <a:rPr lang="en-US" sz="2800" dirty="0" err="1" smtClean="0">
                <a:solidFill>
                  <a:schemeClr val="bg1"/>
                </a:solidFill>
                <a:latin typeface="NikoshBAN" panose="02000000000000000000" pitchFamily="2" charset="0"/>
                <a:cs typeface="NikoshBAN" panose="02000000000000000000" pitchFamily="2" charset="0"/>
              </a:rPr>
              <a:t>করে</a:t>
            </a:r>
            <a:r>
              <a:rPr lang="en-US" sz="2800" dirty="0" smtClean="0">
                <a:solidFill>
                  <a:schemeClr val="bg1"/>
                </a:solidFill>
                <a:latin typeface="NikoshBAN" panose="02000000000000000000" pitchFamily="2" charset="0"/>
                <a:cs typeface="NikoshBAN" panose="02000000000000000000" pitchFamily="2" charset="0"/>
              </a:rPr>
              <a:t>।</a:t>
            </a:r>
            <a:endParaRPr lang="en-US" sz="2800"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4519885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type="wd">
                                    <p:tmAbs val="200"/>
                                  </p:iterate>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iterate type="wd">
                                    <p:tmPct val="10000"/>
                                  </p:iterate>
                                  <p:childTnLst>
                                    <p:set>
                                      <p:cBhvr>
                                        <p:cTn id="25" dur="1" fill="hold">
                                          <p:stCondLst>
                                            <p:cond delay="0"/>
                                          </p:stCondLst>
                                        </p:cTn>
                                        <p:tgtEl>
                                          <p:spTgt spid="8"/>
                                        </p:tgtEl>
                                        <p:attrNameLst>
                                          <p:attrName>style.visibility</p:attrName>
                                        </p:attrNameLst>
                                      </p:cBhvr>
                                      <p:to>
                                        <p:strVal val="visible"/>
                                      </p:to>
                                    </p:set>
                                    <p:animEffect transition="in" filter="wipe(left)">
                                      <p:cBhvr>
                                        <p:cTn id="26" dur="20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iterate type="wd">
                                    <p:tmPct val="10000"/>
                                  </p:iterate>
                                  <p:childTnLst>
                                    <p:set>
                                      <p:cBhvr>
                                        <p:cTn id="30" dur="1" fill="hold">
                                          <p:stCondLst>
                                            <p:cond delay="0"/>
                                          </p:stCondLst>
                                        </p:cTn>
                                        <p:tgtEl>
                                          <p:spTgt spid="9"/>
                                        </p:tgtEl>
                                        <p:attrNameLst>
                                          <p:attrName>style.visibility</p:attrName>
                                        </p:attrNameLst>
                                      </p:cBhvr>
                                      <p:to>
                                        <p:strVal val="visible"/>
                                      </p:to>
                                    </p:set>
                                    <p:animEffect transition="in" filter="wipe(left)">
                                      <p:cBhvr>
                                        <p:cTn id="31" dur="20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iterate type="wd">
                                    <p:tmPct val="10000"/>
                                  </p:iterate>
                                  <p:childTnLst>
                                    <p:set>
                                      <p:cBhvr>
                                        <p:cTn id="35" dur="1" fill="hold">
                                          <p:stCondLst>
                                            <p:cond delay="0"/>
                                          </p:stCondLst>
                                        </p:cTn>
                                        <p:tgtEl>
                                          <p:spTgt spid="10"/>
                                        </p:tgtEl>
                                        <p:attrNameLst>
                                          <p:attrName>style.visibility</p:attrName>
                                        </p:attrNameLst>
                                      </p:cBhvr>
                                      <p:to>
                                        <p:strVal val="visible"/>
                                      </p:to>
                                    </p:set>
                                    <p:animEffect transition="in" filter="wipe(left)">
                                      <p:cBhvr>
                                        <p:cTn id="36" dur="20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iterate type="wd">
                                    <p:tmPct val="10000"/>
                                  </p:iterate>
                                  <p:childTnLst>
                                    <p:set>
                                      <p:cBhvr>
                                        <p:cTn id="40" dur="1" fill="hold">
                                          <p:stCondLst>
                                            <p:cond delay="0"/>
                                          </p:stCondLst>
                                        </p:cTn>
                                        <p:tgtEl>
                                          <p:spTgt spid="11"/>
                                        </p:tgtEl>
                                        <p:attrNameLst>
                                          <p:attrName>style.visibility</p:attrName>
                                        </p:attrNameLst>
                                      </p:cBhvr>
                                      <p:to>
                                        <p:strVal val="visible"/>
                                      </p:to>
                                    </p:set>
                                    <p:animEffect transition="in" filter="wipe(left)">
                                      <p:cBhvr>
                                        <p:cTn id="4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8" grpId="0"/>
      <p:bldP spid="9" grpId="0"/>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57200" y="4190937"/>
            <a:ext cx="6354270" cy="584775"/>
          </a:xfrm>
          <a:prstGeom prst="rect">
            <a:avLst/>
          </a:prstGeom>
        </p:spPr>
        <p:txBody>
          <a:bodyPr wrap="square">
            <a:spAutoFit/>
          </a:bodyPr>
          <a:lstStyle/>
          <a:p>
            <a:r>
              <a:rPr lang="bn-IN" sz="3200" dirty="0" smtClean="0">
                <a:solidFill>
                  <a:schemeClr val="bg1"/>
                </a:solidFill>
                <a:latin typeface="NikoshBAN" panose="02000000000000000000" pitchFamily="2" charset="0"/>
                <a:cs typeface="NikoshBAN" panose="02000000000000000000" pitchFamily="2" charset="0"/>
              </a:rPr>
              <a:t>৪</a:t>
            </a:r>
            <a:r>
              <a:rPr lang="bn-BD" sz="3200" dirty="0" smtClean="0">
                <a:solidFill>
                  <a:schemeClr val="bg1"/>
                </a:solidFill>
                <a:latin typeface="NikoshBAN" panose="02000000000000000000" pitchFamily="2" charset="0"/>
                <a:cs typeface="NikoshBAN" panose="02000000000000000000" pitchFamily="2" charset="0"/>
              </a:rPr>
              <a:t>। </a:t>
            </a:r>
            <a:r>
              <a:rPr lang="en-US" sz="3200" dirty="0" err="1" smtClean="0">
                <a:solidFill>
                  <a:schemeClr val="bg1"/>
                </a:solidFill>
                <a:latin typeface="NikoshBAN" panose="02000000000000000000" pitchFamily="2" charset="0"/>
                <a:cs typeface="NikoshBAN" panose="02000000000000000000" pitchFamily="2" charset="0"/>
              </a:rPr>
              <a:t>রক্ত</a:t>
            </a:r>
            <a:r>
              <a:rPr lang="en-US" sz="3200" dirty="0" smtClean="0">
                <a:solidFill>
                  <a:schemeClr val="bg1"/>
                </a:solidFill>
                <a:latin typeface="NikoshBAN" panose="02000000000000000000" pitchFamily="2" charset="0"/>
                <a:cs typeface="NikoshBAN" panose="02000000000000000000" pitchFamily="2" charset="0"/>
              </a:rPr>
              <a:t> </a:t>
            </a:r>
            <a:r>
              <a:rPr lang="en-US" sz="3200" dirty="0" err="1" smtClean="0">
                <a:solidFill>
                  <a:schemeClr val="bg1"/>
                </a:solidFill>
                <a:latin typeface="NikoshBAN" panose="02000000000000000000" pitchFamily="2" charset="0"/>
                <a:cs typeface="NikoshBAN" panose="02000000000000000000" pitchFamily="2" charset="0"/>
              </a:rPr>
              <a:t>কোন</a:t>
            </a:r>
            <a:r>
              <a:rPr lang="en-US" sz="3200" dirty="0" smtClean="0">
                <a:solidFill>
                  <a:schemeClr val="bg1"/>
                </a:solidFill>
                <a:latin typeface="NikoshBAN" panose="02000000000000000000" pitchFamily="2" charset="0"/>
                <a:cs typeface="NikoshBAN" panose="02000000000000000000" pitchFamily="2" charset="0"/>
              </a:rPr>
              <a:t> </a:t>
            </a:r>
            <a:r>
              <a:rPr lang="en-US" sz="3200" dirty="0" err="1" smtClean="0">
                <a:solidFill>
                  <a:schemeClr val="bg1"/>
                </a:solidFill>
                <a:latin typeface="NikoshBAN" panose="02000000000000000000" pitchFamily="2" charset="0"/>
                <a:cs typeface="NikoshBAN" panose="02000000000000000000" pitchFamily="2" charset="0"/>
              </a:rPr>
              <a:t>ধরনের</a:t>
            </a:r>
            <a:r>
              <a:rPr lang="en-US" sz="3200" dirty="0" smtClean="0">
                <a:solidFill>
                  <a:schemeClr val="bg1"/>
                </a:solidFill>
                <a:latin typeface="NikoshBAN" panose="02000000000000000000" pitchFamily="2" charset="0"/>
                <a:cs typeface="NikoshBAN" panose="02000000000000000000" pitchFamily="2" charset="0"/>
              </a:rPr>
              <a:t> </a:t>
            </a:r>
            <a:r>
              <a:rPr lang="en-US" sz="3200" dirty="0" err="1" smtClean="0">
                <a:solidFill>
                  <a:schemeClr val="bg1"/>
                </a:solidFill>
                <a:latin typeface="NikoshBAN" panose="02000000000000000000" pitchFamily="2" charset="0"/>
                <a:cs typeface="NikoshBAN" panose="02000000000000000000" pitchFamily="2" charset="0"/>
              </a:rPr>
              <a:t>টিস্যু</a:t>
            </a:r>
            <a:r>
              <a:rPr lang="bn-BD" sz="3200" dirty="0" smtClean="0">
                <a:solidFill>
                  <a:schemeClr val="bg1"/>
                </a:solidFill>
                <a:latin typeface="NikoshBAN" panose="02000000000000000000" pitchFamily="2" charset="0"/>
                <a:cs typeface="NikoshBAN" panose="02000000000000000000" pitchFamily="2" charset="0"/>
              </a:rPr>
              <a:t>?</a:t>
            </a:r>
          </a:p>
        </p:txBody>
      </p:sp>
      <p:grpSp>
        <p:nvGrpSpPr>
          <p:cNvPr id="2" name="Group 1"/>
          <p:cNvGrpSpPr/>
          <p:nvPr/>
        </p:nvGrpSpPr>
        <p:grpSpPr>
          <a:xfrm>
            <a:off x="685800" y="4579036"/>
            <a:ext cx="8305800" cy="551377"/>
            <a:chOff x="399681" y="3030790"/>
            <a:chExt cx="6386555" cy="551377"/>
          </a:xfrm>
        </p:grpSpPr>
        <p:sp>
          <p:nvSpPr>
            <p:cNvPr id="8" name="Rectangle 7"/>
            <p:cNvSpPr/>
            <p:nvPr/>
          </p:nvSpPr>
          <p:spPr>
            <a:xfrm>
              <a:off x="1923079" y="3035235"/>
              <a:ext cx="1526519" cy="523220"/>
            </a:xfrm>
            <a:prstGeom prst="rect">
              <a:avLst/>
            </a:prstGeom>
          </p:spPr>
          <p:txBody>
            <a:bodyPr wrap="square">
              <a:spAutoFit/>
            </a:bodyPr>
            <a:lstStyle/>
            <a:p>
              <a:r>
                <a:rPr lang="bn-BD" sz="2800" dirty="0" smtClean="0">
                  <a:solidFill>
                    <a:schemeClr val="bg1"/>
                  </a:solidFill>
                  <a:latin typeface="NikoshBAN" panose="02000000000000000000" pitchFamily="2" charset="0"/>
                  <a:cs typeface="NikoshBAN" panose="02000000000000000000" pitchFamily="2" charset="0"/>
                </a:rPr>
                <a:t> (</a:t>
              </a:r>
              <a:r>
                <a:rPr lang="bn-IN" sz="2800" dirty="0" smtClean="0">
                  <a:solidFill>
                    <a:schemeClr val="bg1"/>
                  </a:solidFill>
                  <a:latin typeface="NikoshBAN" panose="02000000000000000000" pitchFamily="2" charset="0"/>
                  <a:cs typeface="NikoshBAN" panose="02000000000000000000" pitchFamily="2" charset="0"/>
                </a:rPr>
                <a:t>খ</a:t>
              </a:r>
              <a:r>
                <a:rPr lang="bn-BD" sz="2800" dirty="0" smtClean="0">
                  <a:solidFill>
                    <a:schemeClr val="bg1"/>
                  </a:solidFill>
                  <a:latin typeface="NikoshBAN" panose="02000000000000000000" pitchFamily="2" charset="0"/>
                  <a:cs typeface="NikoshBAN" panose="02000000000000000000" pitchFamily="2" charset="0"/>
                </a:rPr>
                <a:t>)</a:t>
              </a:r>
              <a:r>
                <a:rPr lang="bn-IN" sz="2800" dirty="0">
                  <a:solidFill>
                    <a:schemeClr val="bg1"/>
                  </a:solidFill>
                  <a:latin typeface="NikoshBAN" panose="02000000000000000000" pitchFamily="2" charset="0"/>
                  <a:cs typeface="NikoshBAN" panose="02000000000000000000" pitchFamily="2" charset="0"/>
                </a:rPr>
                <a:t> </a:t>
              </a:r>
              <a:r>
                <a:rPr lang="bn-IN" sz="2800" dirty="0" smtClean="0">
                  <a:solidFill>
                    <a:schemeClr val="bg1"/>
                  </a:solidFill>
                  <a:latin typeface="NikoshBAN" panose="02000000000000000000" pitchFamily="2" charset="0"/>
                  <a:cs typeface="NikoshBAN" panose="02000000000000000000" pitchFamily="2" charset="0"/>
                </a:rPr>
                <a:t>স্নায়ু টিস্যু</a:t>
              </a:r>
              <a:endParaRPr lang="en-US" sz="2800" dirty="0">
                <a:solidFill>
                  <a:schemeClr val="bg1"/>
                </a:solidFill>
                <a:latin typeface="NikoshBAN" panose="02000000000000000000" pitchFamily="2" charset="0"/>
                <a:cs typeface="NikoshBAN" panose="02000000000000000000" pitchFamily="2" charset="0"/>
              </a:endParaRPr>
            </a:p>
          </p:txBody>
        </p:sp>
        <p:sp>
          <p:nvSpPr>
            <p:cNvPr id="10" name="Rectangle 9"/>
            <p:cNvSpPr/>
            <p:nvPr/>
          </p:nvSpPr>
          <p:spPr>
            <a:xfrm>
              <a:off x="399681" y="3058947"/>
              <a:ext cx="1829285" cy="523220"/>
            </a:xfrm>
            <a:prstGeom prst="rect">
              <a:avLst/>
            </a:prstGeom>
          </p:spPr>
          <p:txBody>
            <a:bodyPr wrap="square">
              <a:spAutoFit/>
            </a:bodyPr>
            <a:lstStyle/>
            <a:p>
              <a:r>
                <a:rPr lang="bn-BD" sz="2800" dirty="0" smtClean="0">
                  <a:solidFill>
                    <a:schemeClr val="bg1"/>
                  </a:solidFill>
                  <a:latin typeface="NikoshBAN" panose="02000000000000000000" pitchFamily="2" charset="0"/>
                  <a:cs typeface="NikoshBAN" panose="02000000000000000000" pitchFamily="2" charset="0"/>
                </a:rPr>
                <a:t> (ক) </a:t>
              </a:r>
              <a:r>
                <a:rPr lang="bn-IN" sz="2800" dirty="0">
                  <a:solidFill>
                    <a:schemeClr val="bg1"/>
                  </a:solidFill>
                  <a:latin typeface="NikoshBAN" panose="02000000000000000000" pitchFamily="2" charset="0"/>
                  <a:cs typeface="NikoshBAN" panose="02000000000000000000" pitchFamily="2" charset="0"/>
                </a:rPr>
                <a:t>পেশি </a:t>
              </a:r>
              <a:r>
                <a:rPr lang="bn-IN" sz="2800" dirty="0" smtClean="0">
                  <a:solidFill>
                    <a:schemeClr val="bg1"/>
                  </a:solidFill>
                  <a:latin typeface="NikoshBAN" panose="02000000000000000000" pitchFamily="2" charset="0"/>
                  <a:cs typeface="NikoshBAN" panose="02000000000000000000" pitchFamily="2" charset="0"/>
                </a:rPr>
                <a:t>টিস্যু</a:t>
              </a:r>
              <a:endParaRPr lang="en-US" sz="2800" dirty="0">
                <a:solidFill>
                  <a:schemeClr val="bg1"/>
                </a:solidFill>
                <a:latin typeface="NikoshBAN" panose="02000000000000000000" pitchFamily="2" charset="0"/>
                <a:cs typeface="NikoshBAN" panose="02000000000000000000" pitchFamily="2" charset="0"/>
              </a:endParaRPr>
            </a:p>
          </p:txBody>
        </p:sp>
        <p:sp>
          <p:nvSpPr>
            <p:cNvPr id="11" name="Rectangle 10"/>
            <p:cNvSpPr/>
            <p:nvPr/>
          </p:nvSpPr>
          <p:spPr>
            <a:xfrm>
              <a:off x="5011501" y="3030790"/>
              <a:ext cx="1774735" cy="523220"/>
            </a:xfrm>
            <a:prstGeom prst="rect">
              <a:avLst/>
            </a:prstGeom>
          </p:spPr>
          <p:txBody>
            <a:bodyPr wrap="square">
              <a:spAutoFit/>
            </a:bodyPr>
            <a:lstStyle/>
            <a:p>
              <a:r>
                <a:rPr lang="bn-BD" sz="2800" dirty="0">
                  <a:solidFill>
                    <a:schemeClr val="bg1"/>
                  </a:solidFill>
                  <a:latin typeface="NikoshBAN" panose="02000000000000000000" pitchFamily="2" charset="0"/>
                  <a:cs typeface="NikoshBAN" panose="02000000000000000000" pitchFamily="2" charset="0"/>
                </a:rPr>
                <a:t>(ঘ</a:t>
              </a:r>
              <a:r>
                <a:rPr lang="bn-BD" sz="2800" dirty="0" smtClean="0">
                  <a:solidFill>
                    <a:schemeClr val="bg1"/>
                  </a:solidFill>
                  <a:latin typeface="NikoshBAN" panose="02000000000000000000" pitchFamily="2" charset="0"/>
                  <a:cs typeface="NikoshBAN" panose="02000000000000000000" pitchFamily="2" charset="0"/>
                </a:rPr>
                <a:t>)</a:t>
              </a:r>
              <a:r>
                <a:rPr lang="en-US" sz="2800" dirty="0" smtClean="0">
                  <a:solidFill>
                    <a:schemeClr val="bg1"/>
                  </a:solidFill>
                  <a:latin typeface="NikoshBAN" panose="02000000000000000000" pitchFamily="2" charset="0"/>
                  <a:cs typeface="NikoshBAN" panose="02000000000000000000" pitchFamily="2" charset="0"/>
                </a:rPr>
                <a:t> </a:t>
              </a:r>
              <a:r>
                <a:rPr lang="bn-IN" sz="2800" dirty="0" smtClean="0">
                  <a:solidFill>
                    <a:schemeClr val="bg1"/>
                  </a:solidFill>
                  <a:latin typeface="NikoshBAN" panose="02000000000000000000" pitchFamily="2" charset="0"/>
                  <a:cs typeface="NikoshBAN" panose="02000000000000000000" pitchFamily="2" charset="0"/>
                </a:rPr>
                <a:t>আবরণী</a:t>
              </a:r>
              <a:r>
                <a:rPr lang="bn-BD" sz="2800" dirty="0" smtClean="0">
                  <a:solidFill>
                    <a:schemeClr val="bg1"/>
                  </a:solidFill>
                  <a:latin typeface="NikoshBAN" panose="02000000000000000000" pitchFamily="2" charset="0"/>
                  <a:cs typeface="NikoshBAN" panose="02000000000000000000" pitchFamily="2" charset="0"/>
                </a:rPr>
                <a:t> </a:t>
              </a:r>
              <a:r>
                <a:rPr lang="bn-IN" sz="2800" dirty="0" smtClean="0">
                  <a:solidFill>
                    <a:schemeClr val="bg1"/>
                  </a:solidFill>
                  <a:latin typeface="NikoshBAN" panose="02000000000000000000" pitchFamily="2" charset="0"/>
                  <a:cs typeface="NikoshBAN" panose="02000000000000000000" pitchFamily="2" charset="0"/>
                </a:rPr>
                <a:t>টিস্যু</a:t>
              </a:r>
              <a:endParaRPr lang="en-US" sz="2800" dirty="0">
                <a:solidFill>
                  <a:schemeClr val="bg1"/>
                </a:solidFill>
                <a:latin typeface="NikoshBAN" panose="02000000000000000000" pitchFamily="2" charset="0"/>
                <a:cs typeface="NikoshBAN" panose="02000000000000000000" pitchFamily="2" charset="0"/>
              </a:endParaRPr>
            </a:p>
          </p:txBody>
        </p:sp>
      </p:grpSp>
      <p:sp>
        <p:nvSpPr>
          <p:cNvPr id="12" name="Rectangle 11"/>
          <p:cNvSpPr/>
          <p:nvPr/>
        </p:nvSpPr>
        <p:spPr>
          <a:xfrm>
            <a:off x="4533213" y="4585545"/>
            <a:ext cx="2248587" cy="523220"/>
          </a:xfrm>
          <a:prstGeom prst="rect">
            <a:avLst/>
          </a:prstGeom>
        </p:spPr>
        <p:txBody>
          <a:bodyPr wrap="square">
            <a:spAutoFit/>
          </a:bodyPr>
          <a:lstStyle/>
          <a:p>
            <a:r>
              <a:rPr lang="bn-BD" sz="2800" dirty="0" smtClean="0">
                <a:solidFill>
                  <a:schemeClr val="bg1"/>
                </a:solidFill>
                <a:latin typeface="NikoshBAN" panose="02000000000000000000" pitchFamily="2" charset="0"/>
                <a:cs typeface="NikoshBAN" panose="02000000000000000000" pitchFamily="2" charset="0"/>
              </a:rPr>
              <a:t>(</a:t>
            </a:r>
            <a:r>
              <a:rPr lang="bn-IN" sz="2800" dirty="0" smtClean="0">
                <a:solidFill>
                  <a:schemeClr val="bg1"/>
                </a:solidFill>
                <a:latin typeface="NikoshBAN" panose="02000000000000000000" pitchFamily="2" charset="0"/>
                <a:cs typeface="NikoshBAN" panose="02000000000000000000" pitchFamily="2" charset="0"/>
              </a:rPr>
              <a:t>গ</a:t>
            </a:r>
            <a:r>
              <a:rPr lang="bn-BD" sz="2800" dirty="0" smtClean="0">
                <a:solidFill>
                  <a:schemeClr val="bg1"/>
                </a:solidFill>
                <a:latin typeface="NikoshBAN" panose="02000000000000000000" pitchFamily="2" charset="0"/>
                <a:cs typeface="NikoshBAN" panose="02000000000000000000" pitchFamily="2" charset="0"/>
              </a:rPr>
              <a:t>)</a:t>
            </a:r>
            <a:r>
              <a:rPr lang="en-US" sz="2800" dirty="0" smtClean="0">
                <a:solidFill>
                  <a:schemeClr val="bg1"/>
                </a:solidFill>
                <a:latin typeface="NikoshBAN" panose="02000000000000000000" pitchFamily="2" charset="0"/>
                <a:cs typeface="NikoshBAN" panose="02000000000000000000" pitchFamily="2" charset="0"/>
              </a:rPr>
              <a:t> </a:t>
            </a:r>
            <a:r>
              <a:rPr lang="bn-IN" sz="2800" dirty="0">
                <a:solidFill>
                  <a:schemeClr val="bg1"/>
                </a:solidFill>
                <a:latin typeface="NikoshBAN" panose="02000000000000000000" pitchFamily="2" charset="0"/>
                <a:cs typeface="NikoshBAN" panose="02000000000000000000" pitchFamily="2" charset="0"/>
              </a:rPr>
              <a:t>যোজক</a:t>
            </a:r>
            <a:r>
              <a:rPr lang="bn-BD" sz="2800" dirty="0" smtClean="0">
                <a:solidFill>
                  <a:schemeClr val="bg1"/>
                </a:solidFill>
                <a:latin typeface="NikoshBAN" panose="02000000000000000000" pitchFamily="2" charset="0"/>
                <a:cs typeface="NikoshBAN" panose="02000000000000000000" pitchFamily="2" charset="0"/>
              </a:rPr>
              <a:t> </a:t>
            </a:r>
            <a:r>
              <a:rPr lang="bn-IN" sz="2800" dirty="0" smtClean="0">
                <a:solidFill>
                  <a:schemeClr val="bg1"/>
                </a:solidFill>
                <a:latin typeface="NikoshBAN" panose="02000000000000000000" pitchFamily="2" charset="0"/>
                <a:cs typeface="NikoshBAN" panose="02000000000000000000" pitchFamily="2" charset="0"/>
              </a:rPr>
              <a:t>টিস্যু</a:t>
            </a:r>
            <a:endParaRPr lang="en-US" sz="2800" dirty="0">
              <a:solidFill>
                <a:schemeClr val="bg1"/>
              </a:solidFill>
              <a:latin typeface="NikoshBAN" panose="02000000000000000000" pitchFamily="2" charset="0"/>
              <a:cs typeface="NikoshBAN" panose="02000000000000000000" pitchFamily="2" charset="0"/>
            </a:endParaRPr>
          </a:p>
        </p:txBody>
      </p:sp>
      <p:sp>
        <p:nvSpPr>
          <p:cNvPr id="15" name="Rectangle 14"/>
          <p:cNvSpPr/>
          <p:nvPr/>
        </p:nvSpPr>
        <p:spPr>
          <a:xfrm>
            <a:off x="6951515" y="6801440"/>
            <a:ext cx="174326" cy="646331"/>
          </a:xfrm>
          <a:prstGeom prst="rect">
            <a:avLst/>
          </a:prstGeom>
        </p:spPr>
        <p:txBody>
          <a:bodyPr wrap="square">
            <a:spAutoFit/>
          </a:bodyPr>
          <a:lstStyle/>
          <a:p>
            <a:endParaRPr lang="en-US" sz="3600" dirty="0">
              <a:solidFill>
                <a:schemeClr val="bg1"/>
              </a:solidFill>
              <a:latin typeface="NikoshBAN" panose="02000000000000000000" pitchFamily="2" charset="0"/>
              <a:cs typeface="NikoshBAN" panose="02000000000000000000" pitchFamily="2" charset="0"/>
            </a:endParaRPr>
          </a:p>
        </p:txBody>
      </p:sp>
      <p:sp>
        <p:nvSpPr>
          <p:cNvPr id="16" name="Rectangle 15"/>
          <p:cNvSpPr/>
          <p:nvPr/>
        </p:nvSpPr>
        <p:spPr>
          <a:xfrm>
            <a:off x="1953053" y="6821269"/>
            <a:ext cx="3595406" cy="646331"/>
          </a:xfrm>
          <a:prstGeom prst="rect">
            <a:avLst/>
          </a:prstGeom>
        </p:spPr>
        <p:txBody>
          <a:bodyPr wrap="square">
            <a:spAutoFit/>
          </a:bodyPr>
          <a:lstStyle/>
          <a:p>
            <a:endParaRPr lang="bn-BD" sz="3600" dirty="0" smtClean="0">
              <a:solidFill>
                <a:schemeClr val="bg1"/>
              </a:solidFill>
              <a:latin typeface="NikoshBAN" panose="02000000000000000000" pitchFamily="2" charset="0"/>
              <a:cs typeface="NikoshBAN" panose="02000000000000000000" pitchFamily="2" charset="0"/>
            </a:endParaRPr>
          </a:p>
        </p:txBody>
      </p:sp>
      <p:sp>
        <p:nvSpPr>
          <p:cNvPr id="17" name="Rectangle 16"/>
          <p:cNvSpPr/>
          <p:nvPr/>
        </p:nvSpPr>
        <p:spPr>
          <a:xfrm>
            <a:off x="1219200" y="1892121"/>
            <a:ext cx="6705599" cy="523220"/>
          </a:xfrm>
          <a:prstGeom prst="rect">
            <a:avLst/>
          </a:prstGeom>
        </p:spPr>
        <p:txBody>
          <a:bodyPr wrap="square">
            <a:spAutoFit/>
          </a:bodyPr>
          <a:lstStyle/>
          <a:p>
            <a:pPr algn="ctr"/>
            <a:r>
              <a:rPr lang="bn-IN" sz="2800" u="sng" dirty="0" smtClean="0">
                <a:solidFill>
                  <a:schemeClr val="bg1"/>
                </a:solidFill>
                <a:latin typeface="NikoshBAN" panose="02000000000000000000" pitchFamily="2" charset="0"/>
                <a:cs typeface="NikoshBAN" panose="02000000000000000000" pitchFamily="2" charset="0"/>
              </a:rPr>
              <a:t>চিত্রগুলো লক্ষ্য কর এবং ৪ ও ৫ নং প্রশ্নের উত্তর দাও</a:t>
            </a:r>
            <a:endParaRPr lang="bn-BD" sz="2800" u="sng" dirty="0" smtClean="0">
              <a:solidFill>
                <a:schemeClr val="bg1"/>
              </a:solidFill>
              <a:latin typeface="NikoshBAN" panose="02000000000000000000" pitchFamily="2" charset="0"/>
              <a:cs typeface="NikoshBAN" panose="02000000000000000000" pitchFamily="2" charset="0"/>
            </a:endParaRPr>
          </a:p>
        </p:txBody>
      </p:sp>
      <p:sp>
        <p:nvSpPr>
          <p:cNvPr id="18" name="Rectangle 17"/>
          <p:cNvSpPr/>
          <p:nvPr/>
        </p:nvSpPr>
        <p:spPr>
          <a:xfrm>
            <a:off x="457200" y="4964742"/>
            <a:ext cx="3205944" cy="584775"/>
          </a:xfrm>
          <a:prstGeom prst="rect">
            <a:avLst/>
          </a:prstGeom>
        </p:spPr>
        <p:txBody>
          <a:bodyPr wrap="square">
            <a:spAutoFit/>
          </a:bodyPr>
          <a:lstStyle/>
          <a:p>
            <a:pPr algn="just"/>
            <a:r>
              <a:rPr lang="bn-IN" sz="3200" dirty="0" smtClean="0">
                <a:solidFill>
                  <a:schemeClr val="bg1"/>
                </a:solidFill>
                <a:latin typeface="NikoshBAN" panose="02000000000000000000" pitchFamily="2" charset="0"/>
                <a:cs typeface="NikoshBAN" panose="02000000000000000000" pitchFamily="2" charset="0"/>
              </a:rPr>
              <a:t>৫</a:t>
            </a:r>
            <a:r>
              <a:rPr lang="bn-BD" sz="3200" dirty="0" smtClean="0">
                <a:solidFill>
                  <a:schemeClr val="bg1"/>
                </a:solidFill>
                <a:latin typeface="NikoshBAN" panose="02000000000000000000" pitchFamily="2" charset="0"/>
                <a:cs typeface="NikoshBAN" panose="02000000000000000000" pitchFamily="2" charset="0"/>
              </a:rPr>
              <a:t>। </a:t>
            </a:r>
            <a:r>
              <a:rPr lang="en-US" sz="3200" dirty="0" err="1" smtClean="0">
                <a:solidFill>
                  <a:schemeClr val="bg1"/>
                </a:solidFill>
                <a:latin typeface="NikoshBAN" panose="02000000000000000000" pitchFamily="2" charset="0"/>
                <a:cs typeface="NikoshBAN" panose="02000000000000000000" pitchFamily="2" charset="0"/>
              </a:rPr>
              <a:t>স্নায়ুটিস্যু</a:t>
            </a:r>
            <a:r>
              <a:rPr lang="bn-IN" sz="3200" dirty="0" smtClean="0">
                <a:solidFill>
                  <a:schemeClr val="bg1"/>
                </a:solidFill>
                <a:latin typeface="NikoshBAN" panose="02000000000000000000" pitchFamily="2" charset="0"/>
                <a:cs typeface="NikoshBAN" panose="02000000000000000000" pitchFamily="2" charset="0"/>
              </a:rPr>
              <a:t>-</a:t>
            </a:r>
            <a:endParaRPr lang="bn-BD" sz="3200" dirty="0" smtClean="0">
              <a:solidFill>
                <a:schemeClr val="bg1"/>
              </a:solidFill>
              <a:latin typeface="NikoshBAN" panose="02000000000000000000" pitchFamily="2" charset="0"/>
              <a:cs typeface="NikoshBAN" panose="02000000000000000000" pitchFamily="2" charset="0"/>
            </a:endParaRPr>
          </a:p>
        </p:txBody>
      </p:sp>
      <p:sp>
        <p:nvSpPr>
          <p:cNvPr id="19" name="Rectangle 18"/>
          <p:cNvSpPr/>
          <p:nvPr/>
        </p:nvSpPr>
        <p:spPr>
          <a:xfrm>
            <a:off x="762000" y="5415136"/>
            <a:ext cx="2371538" cy="523220"/>
          </a:xfrm>
          <a:prstGeom prst="rect">
            <a:avLst/>
          </a:prstGeom>
        </p:spPr>
        <p:txBody>
          <a:bodyPr wrap="square">
            <a:spAutoFit/>
          </a:bodyPr>
          <a:lstStyle/>
          <a:p>
            <a:r>
              <a:rPr lang="bn-BD" sz="2800" dirty="0" smtClean="0">
                <a:solidFill>
                  <a:schemeClr val="bg1"/>
                </a:solidFill>
                <a:latin typeface="NikoshBAN" panose="02000000000000000000" pitchFamily="2" charset="0"/>
                <a:cs typeface="NikoshBAN" panose="02000000000000000000" pitchFamily="2" charset="0"/>
              </a:rPr>
              <a:t> (</a:t>
            </a:r>
            <a:r>
              <a:rPr lang="en-US" sz="2800" dirty="0" err="1" smtClean="0">
                <a:solidFill>
                  <a:schemeClr val="bg1"/>
                </a:solidFill>
                <a:latin typeface="NikoshBAN" panose="02000000000000000000" pitchFamily="2" charset="0"/>
                <a:cs typeface="NikoshBAN" panose="02000000000000000000" pitchFamily="2" charset="0"/>
              </a:rPr>
              <a:t>i</a:t>
            </a:r>
            <a:r>
              <a:rPr lang="bn-BD" sz="2800" dirty="0" smtClean="0">
                <a:solidFill>
                  <a:schemeClr val="bg1"/>
                </a:solidFill>
                <a:latin typeface="NikoshBAN" panose="02000000000000000000" pitchFamily="2" charset="0"/>
                <a:cs typeface="NikoshBAN" panose="02000000000000000000" pitchFamily="2" charset="0"/>
              </a:rPr>
              <a:t>)</a:t>
            </a:r>
            <a:r>
              <a:rPr lang="bn-IN" sz="2800" dirty="0" smtClean="0">
                <a:solidFill>
                  <a:schemeClr val="bg1"/>
                </a:solidFill>
                <a:latin typeface="NikoshBAN" panose="02000000000000000000" pitchFamily="2" charset="0"/>
                <a:cs typeface="NikoshBAN" panose="02000000000000000000" pitchFamily="2" charset="0"/>
              </a:rPr>
              <a:t> </a:t>
            </a:r>
            <a:r>
              <a:rPr lang="en-US" sz="2800" dirty="0" err="1" smtClean="0">
                <a:solidFill>
                  <a:schemeClr val="bg1"/>
                </a:solidFill>
                <a:latin typeface="NikoshBAN" panose="02000000000000000000" pitchFamily="2" charset="0"/>
                <a:cs typeface="NikoshBAN" panose="02000000000000000000" pitchFamily="2" charset="0"/>
              </a:rPr>
              <a:t>নিউরন</a:t>
            </a:r>
            <a:endParaRPr lang="en-US" sz="2800" dirty="0">
              <a:solidFill>
                <a:schemeClr val="bg1"/>
              </a:solidFill>
            </a:endParaRPr>
          </a:p>
        </p:txBody>
      </p:sp>
      <p:sp>
        <p:nvSpPr>
          <p:cNvPr id="20" name="Rectangle 19"/>
          <p:cNvSpPr/>
          <p:nvPr/>
        </p:nvSpPr>
        <p:spPr>
          <a:xfrm>
            <a:off x="2666999" y="5447841"/>
            <a:ext cx="3401075" cy="523220"/>
          </a:xfrm>
          <a:prstGeom prst="rect">
            <a:avLst/>
          </a:prstGeom>
        </p:spPr>
        <p:txBody>
          <a:bodyPr wrap="square">
            <a:spAutoFit/>
          </a:bodyPr>
          <a:lstStyle/>
          <a:p>
            <a:r>
              <a:rPr lang="bn-BD" sz="2800" dirty="0" smtClean="0">
                <a:solidFill>
                  <a:schemeClr val="bg1"/>
                </a:solidFill>
                <a:latin typeface="NikoshBAN" panose="02000000000000000000" pitchFamily="2" charset="0"/>
                <a:cs typeface="NikoshBAN" panose="02000000000000000000" pitchFamily="2" charset="0"/>
              </a:rPr>
              <a:t> (</a:t>
            </a:r>
            <a:r>
              <a:rPr lang="en-US" sz="2800" dirty="0" smtClean="0">
                <a:solidFill>
                  <a:schemeClr val="bg1"/>
                </a:solidFill>
                <a:latin typeface="NikoshBAN" panose="02000000000000000000" pitchFamily="2" charset="0"/>
                <a:cs typeface="NikoshBAN" panose="02000000000000000000" pitchFamily="2" charset="0"/>
              </a:rPr>
              <a:t>ii</a:t>
            </a:r>
            <a:r>
              <a:rPr lang="bn-BD" sz="2800" dirty="0" smtClean="0">
                <a:solidFill>
                  <a:schemeClr val="bg1"/>
                </a:solidFill>
                <a:latin typeface="NikoshBAN" panose="02000000000000000000" pitchFamily="2" charset="0"/>
                <a:cs typeface="NikoshBAN" panose="02000000000000000000" pitchFamily="2" charset="0"/>
              </a:rPr>
              <a:t>)</a:t>
            </a:r>
            <a:r>
              <a:rPr lang="bn-IN" sz="2800" dirty="0">
                <a:solidFill>
                  <a:schemeClr val="bg1"/>
                </a:solidFill>
                <a:latin typeface="NikoshBAN" panose="02000000000000000000" pitchFamily="2" charset="0"/>
                <a:cs typeface="NikoshBAN" panose="02000000000000000000" pitchFamily="2" charset="0"/>
              </a:rPr>
              <a:t> </a:t>
            </a:r>
            <a:r>
              <a:rPr lang="en-US" sz="2800" dirty="0" err="1" smtClean="0">
                <a:solidFill>
                  <a:schemeClr val="bg1"/>
                </a:solidFill>
                <a:latin typeface="NikoshBAN" panose="02000000000000000000" pitchFamily="2" charset="0"/>
                <a:cs typeface="NikoshBAN" panose="02000000000000000000" pitchFamily="2" charset="0"/>
              </a:rPr>
              <a:t>উদ্দিপনায়</a:t>
            </a:r>
            <a:r>
              <a:rPr lang="en-US" sz="2800" dirty="0" smtClean="0">
                <a:solidFill>
                  <a:schemeClr val="bg1"/>
                </a:solidFill>
                <a:latin typeface="NikoshBAN" panose="02000000000000000000" pitchFamily="2" charset="0"/>
                <a:cs typeface="NikoshBAN" panose="02000000000000000000" pitchFamily="2" charset="0"/>
              </a:rPr>
              <a:t> </a:t>
            </a:r>
            <a:r>
              <a:rPr lang="en-US" sz="2800" dirty="0" err="1" smtClean="0">
                <a:solidFill>
                  <a:schemeClr val="bg1"/>
                </a:solidFill>
                <a:latin typeface="NikoshBAN" panose="02000000000000000000" pitchFamily="2" charset="0"/>
                <a:cs typeface="NikoshBAN" panose="02000000000000000000" pitchFamily="2" charset="0"/>
              </a:rPr>
              <a:t>সাড়া</a:t>
            </a:r>
            <a:r>
              <a:rPr lang="en-US" sz="2800" dirty="0" smtClean="0">
                <a:solidFill>
                  <a:schemeClr val="bg1"/>
                </a:solidFill>
                <a:latin typeface="NikoshBAN" panose="02000000000000000000" pitchFamily="2" charset="0"/>
                <a:cs typeface="NikoshBAN" panose="02000000000000000000" pitchFamily="2" charset="0"/>
              </a:rPr>
              <a:t> </a:t>
            </a:r>
            <a:r>
              <a:rPr lang="en-US" sz="2800" dirty="0" err="1" smtClean="0">
                <a:solidFill>
                  <a:schemeClr val="bg1"/>
                </a:solidFill>
                <a:latin typeface="NikoshBAN" panose="02000000000000000000" pitchFamily="2" charset="0"/>
                <a:cs typeface="NikoshBAN" panose="02000000000000000000" pitchFamily="2" charset="0"/>
              </a:rPr>
              <a:t>দেয়</a:t>
            </a:r>
            <a:endParaRPr lang="bn-IN" sz="2800" dirty="0" smtClean="0">
              <a:solidFill>
                <a:schemeClr val="bg1"/>
              </a:solidFill>
              <a:latin typeface="NikoshBAN" panose="02000000000000000000" pitchFamily="2" charset="0"/>
              <a:cs typeface="NikoshBAN" panose="02000000000000000000" pitchFamily="2" charset="0"/>
            </a:endParaRPr>
          </a:p>
        </p:txBody>
      </p:sp>
      <p:sp>
        <p:nvSpPr>
          <p:cNvPr id="21" name="Rectangle 20"/>
          <p:cNvSpPr/>
          <p:nvPr/>
        </p:nvSpPr>
        <p:spPr>
          <a:xfrm>
            <a:off x="6559072" y="5428466"/>
            <a:ext cx="2280128" cy="523220"/>
          </a:xfrm>
          <a:prstGeom prst="rect">
            <a:avLst/>
          </a:prstGeom>
        </p:spPr>
        <p:txBody>
          <a:bodyPr wrap="square">
            <a:spAutoFit/>
          </a:bodyPr>
          <a:lstStyle/>
          <a:p>
            <a:r>
              <a:rPr lang="bn-BD" sz="2800" dirty="0" smtClean="0">
                <a:solidFill>
                  <a:schemeClr val="bg1"/>
                </a:solidFill>
                <a:latin typeface="NikoshBAN" panose="02000000000000000000" pitchFamily="2" charset="0"/>
                <a:cs typeface="NikoshBAN" panose="02000000000000000000" pitchFamily="2" charset="0"/>
              </a:rPr>
              <a:t> (</a:t>
            </a:r>
            <a:r>
              <a:rPr lang="en-US" sz="2800" dirty="0" smtClean="0">
                <a:solidFill>
                  <a:schemeClr val="bg1"/>
                </a:solidFill>
                <a:latin typeface="NikoshBAN" panose="02000000000000000000" pitchFamily="2" charset="0"/>
                <a:cs typeface="NikoshBAN" panose="02000000000000000000" pitchFamily="2" charset="0"/>
              </a:rPr>
              <a:t>iii</a:t>
            </a:r>
            <a:r>
              <a:rPr lang="bn-BD" sz="2800" dirty="0" smtClean="0">
                <a:solidFill>
                  <a:schemeClr val="bg1"/>
                </a:solidFill>
                <a:latin typeface="NikoshBAN" panose="02000000000000000000" pitchFamily="2" charset="0"/>
                <a:cs typeface="NikoshBAN" panose="02000000000000000000" pitchFamily="2" charset="0"/>
              </a:rPr>
              <a:t>)</a:t>
            </a:r>
            <a:r>
              <a:rPr lang="bn-IN" sz="2800" dirty="0">
                <a:solidFill>
                  <a:schemeClr val="bg1"/>
                </a:solidFill>
                <a:latin typeface="NikoshBAN" panose="02000000000000000000" pitchFamily="2" charset="0"/>
                <a:cs typeface="NikoshBAN" panose="02000000000000000000" pitchFamily="2" charset="0"/>
              </a:rPr>
              <a:t> </a:t>
            </a:r>
            <a:r>
              <a:rPr lang="en-US" sz="2800" dirty="0" err="1" smtClean="0">
                <a:solidFill>
                  <a:schemeClr val="bg1"/>
                </a:solidFill>
                <a:latin typeface="NikoshBAN" panose="02000000000000000000" pitchFamily="2" charset="0"/>
                <a:cs typeface="NikoshBAN" panose="02000000000000000000" pitchFamily="2" charset="0"/>
              </a:rPr>
              <a:t>হাড়</a:t>
            </a:r>
            <a:endParaRPr lang="en-US" sz="2800" dirty="0">
              <a:solidFill>
                <a:schemeClr val="bg1"/>
              </a:solidFill>
            </a:endParaRPr>
          </a:p>
        </p:txBody>
      </p:sp>
      <p:sp>
        <p:nvSpPr>
          <p:cNvPr id="22" name="Rectangle 21"/>
          <p:cNvSpPr/>
          <p:nvPr/>
        </p:nvSpPr>
        <p:spPr>
          <a:xfrm>
            <a:off x="304800" y="5815884"/>
            <a:ext cx="2426067" cy="584775"/>
          </a:xfrm>
          <a:prstGeom prst="rect">
            <a:avLst/>
          </a:prstGeom>
        </p:spPr>
        <p:txBody>
          <a:bodyPr wrap="square">
            <a:spAutoFit/>
          </a:bodyPr>
          <a:lstStyle/>
          <a:p>
            <a:r>
              <a:rPr lang="bn-BD" sz="3200" dirty="0" smtClean="0">
                <a:solidFill>
                  <a:schemeClr val="bg1"/>
                </a:solidFill>
                <a:latin typeface="NikoshBAN" panose="02000000000000000000" pitchFamily="2" charset="0"/>
                <a:cs typeface="NikoshBAN" panose="02000000000000000000" pitchFamily="2" charset="0"/>
              </a:rPr>
              <a:t> কোনটি সঠিক</a:t>
            </a:r>
            <a:r>
              <a:rPr lang="en-US" sz="3200" dirty="0" smtClean="0">
                <a:solidFill>
                  <a:schemeClr val="bg1"/>
                </a:solidFill>
                <a:latin typeface="NikoshBAN" panose="02000000000000000000" pitchFamily="2" charset="0"/>
                <a:cs typeface="NikoshBAN" panose="02000000000000000000" pitchFamily="2" charset="0"/>
              </a:rPr>
              <a:t>?</a:t>
            </a:r>
            <a:r>
              <a:rPr lang="bn-BD" sz="3200" dirty="0" smtClean="0">
                <a:solidFill>
                  <a:schemeClr val="bg1"/>
                </a:solidFill>
                <a:latin typeface="NikoshBAN" panose="02000000000000000000" pitchFamily="2" charset="0"/>
                <a:cs typeface="NikoshBAN" panose="02000000000000000000" pitchFamily="2" charset="0"/>
              </a:rPr>
              <a:t> </a:t>
            </a:r>
            <a:endParaRPr lang="en-US" sz="3200" dirty="0">
              <a:solidFill>
                <a:schemeClr val="bg1"/>
              </a:solidFill>
            </a:endParaRPr>
          </a:p>
        </p:txBody>
      </p:sp>
      <p:sp>
        <p:nvSpPr>
          <p:cNvPr id="26" name="Rectangle 25"/>
          <p:cNvSpPr/>
          <p:nvPr/>
        </p:nvSpPr>
        <p:spPr>
          <a:xfrm>
            <a:off x="2819400" y="6167001"/>
            <a:ext cx="1983531" cy="523220"/>
          </a:xfrm>
          <a:prstGeom prst="rect">
            <a:avLst/>
          </a:prstGeom>
        </p:spPr>
        <p:txBody>
          <a:bodyPr wrap="square">
            <a:spAutoFit/>
          </a:bodyPr>
          <a:lstStyle/>
          <a:p>
            <a:r>
              <a:rPr lang="bn-BD" sz="2800" dirty="0" smtClean="0">
                <a:solidFill>
                  <a:schemeClr val="bg1"/>
                </a:solidFill>
                <a:latin typeface="NikoshBAN" panose="02000000000000000000" pitchFamily="2" charset="0"/>
                <a:cs typeface="NikoshBAN" panose="02000000000000000000" pitchFamily="2" charset="0"/>
              </a:rPr>
              <a:t>(খ) </a:t>
            </a:r>
            <a:r>
              <a:rPr lang="en-US" sz="2800" dirty="0" err="1" smtClean="0">
                <a:solidFill>
                  <a:schemeClr val="bg1"/>
                </a:solidFill>
                <a:latin typeface="NikoshBAN" panose="02000000000000000000" pitchFamily="2" charset="0"/>
                <a:cs typeface="NikoshBAN" panose="02000000000000000000" pitchFamily="2" charset="0"/>
              </a:rPr>
              <a:t>i</a:t>
            </a:r>
            <a:r>
              <a:rPr lang="bn-BD" sz="2800" dirty="0" smtClean="0">
                <a:solidFill>
                  <a:schemeClr val="bg1"/>
                </a:solidFill>
                <a:latin typeface="NikoshBAN" panose="02000000000000000000" pitchFamily="2" charset="0"/>
                <a:cs typeface="NikoshBAN" panose="02000000000000000000" pitchFamily="2" charset="0"/>
              </a:rPr>
              <a:t> ও  </a:t>
            </a:r>
            <a:r>
              <a:rPr lang="en-US" sz="2800" dirty="0">
                <a:solidFill>
                  <a:schemeClr val="bg1"/>
                </a:solidFill>
                <a:latin typeface="NikoshBAN" panose="02000000000000000000" pitchFamily="2" charset="0"/>
                <a:cs typeface="NikoshBAN" panose="02000000000000000000" pitchFamily="2" charset="0"/>
              </a:rPr>
              <a:t>iii</a:t>
            </a:r>
            <a:r>
              <a:rPr lang="bn-BD" sz="2800" dirty="0" smtClean="0">
                <a:solidFill>
                  <a:schemeClr val="bg1"/>
                </a:solidFill>
                <a:latin typeface="NikoshBAN" panose="02000000000000000000" pitchFamily="2" charset="0"/>
                <a:cs typeface="NikoshBAN" panose="02000000000000000000" pitchFamily="2" charset="0"/>
              </a:rPr>
              <a:t> </a:t>
            </a:r>
            <a:endParaRPr lang="en-US" sz="2800" dirty="0">
              <a:solidFill>
                <a:schemeClr val="bg1"/>
              </a:solidFill>
            </a:endParaRPr>
          </a:p>
        </p:txBody>
      </p:sp>
      <p:grpSp>
        <p:nvGrpSpPr>
          <p:cNvPr id="30" name="Group 29"/>
          <p:cNvGrpSpPr/>
          <p:nvPr/>
        </p:nvGrpSpPr>
        <p:grpSpPr>
          <a:xfrm>
            <a:off x="762000" y="6133500"/>
            <a:ext cx="8017069" cy="596784"/>
            <a:chOff x="810189" y="5711091"/>
            <a:chExt cx="8495573" cy="596784"/>
          </a:xfrm>
        </p:grpSpPr>
        <p:sp>
          <p:nvSpPr>
            <p:cNvPr id="23" name="Rectangle 22"/>
            <p:cNvSpPr/>
            <p:nvPr/>
          </p:nvSpPr>
          <p:spPr>
            <a:xfrm>
              <a:off x="810189" y="5784655"/>
              <a:ext cx="3074301" cy="523220"/>
            </a:xfrm>
            <a:prstGeom prst="rect">
              <a:avLst/>
            </a:prstGeom>
          </p:spPr>
          <p:txBody>
            <a:bodyPr wrap="square">
              <a:spAutoFit/>
            </a:bodyPr>
            <a:lstStyle/>
            <a:p>
              <a:r>
                <a:rPr lang="bn-BD" sz="2800" dirty="0" smtClean="0">
                  <a:solidFill>
                    <a:schemeClr val="bg1"/>
                  </a:solidFill>
                  <a:latin typeface="NikoshBAN" panose="02000000000000000000" pitchFamily="2" charset="0"/>
                  <a:cs typeface="NikoshBAN" panose="02000000000000000000" pitchFamily="2" charset="0"/>
                </a:rPr>
                <a:t> (ক)  </a:t>
              </a:r>
              <a:r>
                <a:rPr lang="en-US" sz="2800" dirty="0" err="1" smtClean="0">
                  <a:solidFill>
                    <a:schemeClr val="bg1"/>
                  </a:solidFill>
                  <a:latin typeface="NikoshBAN" panose="02000000000000000000" pitchFamily="2" charset="0"/>
                  <a:cs typeface="NikoshBAN" panose="02000000000000000000" pitchFamily="2" charset="0"/>
                </a:rPr>
                <a:t>i</a:t>
              </a:r>
              <a:r>
                <a:rPr lang="bn-BD" sz="2800" dirty="0" smtClean="0">
                  <a:solidFill>
                    <a:schemeClr val="bg1"/>
                  </a:solidFill>
                  <a:latin typeface="NikoshBAN" panose="02000000000000000000" pitchFamily="2" charset="0"/>
                  <a:cs typeface="NikoshBAN" panose="02000000000000000000" pitchFamily="2" charset="0"/>
                </a:rPr>
                <a:t> </a:t>
              </a:r>
              <a:r>
                <a:rPr lang="bn-BD" sz="2800" dirty="0">
                  <a:solidFill>
                    <a:schemeClr val="bg1"/>
                  </a:solidFill>
                  <a:latin typeface="NikoshBAN" panose="02000000000000000000" pitchFamily="2" charset="0"/>
                  <a:cs typeface="NikoshBAN" panose="02000000000000000000" pitchFamily="2" charset="0"/>
                </a:rPr>
                <a:t>ও  </a:t>
              </a:r>
              <a:r>
                <a:rPr lang="en-US" sz="2800" dirty="0">
                  <a:solidFill>
                    <a:schemeClr val="bg1"/>
                  </a:solidFill>
                  <a:latin typeface="NikoshBAN" panose="02000000000000000000" pitchFamily="2" charset="0"/>
                  <a:cs typeface="NikoshBAN" panose="02000000000000000000" pitchFamily="2" charset="0"/>
                </a:rPr>
                <a:t>ii</a:t>
              </a:r>
              <a:r>
                <a:rPr lang="bn-BD" sz="2800" dirty="0">
                  <a:solidFill>
                    <a:schemeClr val="bg1"/>
                  </a:solidFill>
                  <a:latin typeface="NikoshBAN" panose="02000000000000000000" pitchFamily="2" charset="0"/>
                  <a:cs typeface="NikoshBAN" panose="02000000000000000000" pitchFamily="2" charset="0"/>
                </a:rPr>
                <a:t> </a:t>
              </a:r>
              <a:endParaRPr lang="en-US" sz="2800" dirty="0">
                <a:solidFill>
                  <a:schemeClr val="bg1"/>
                </a:solidFill>
              </a:endParaRPr>
            </a:p>
          </p:txBody>
        </p:sp>
        <p:sp>
          <p:nvSpPr>
            <p:cNvPr id="25" name="Rectangle 24"/>
            <p:cNvSpPr/>
            <p:nvPr/>
          </p:nvSpPr>
          <p:spPr>
            <a:xfrm>
              <a:off x="4932130" y="5730409"/>
              <a:ext cx="1934163" cy="523220"/>
            </a:xfrm>
            <a:prstGeom prst="rect">
              <a:avLst/>
            </a:prstGeom>
          </p:spPr>
          <p:txBody>
            <a:bodyPr wrap="square">
              <a:spAutoFit/>
            </a:bodyPr>
            <a:lstStyle/>
            <a:p>
              <a:r>
                <a:rPr lang="bn-BD" sz="2800" dirty="0" smtClean="0">
                  <a:solidFill>
                    <a:schemeClr val="bg1"/>
                  </a:solidFill>
                  <a:latin typeface="NikoshBAN" panose="02000000000000000000" pitchFamily="2" charset="0"/>
                  <a:cs typeface="NikoshBAN" panose="02000000000000000000" pitchFamily="2" charset="0"/>
                </a:rPr>
                <a:t>(গ) </a:t>
              </a:r>
              <a:r>
                <a:rPr lang="en-US" sz="2800" dirty="0">
                  <a:solidFill>
                    <a:schemeClr val="bg1"/>
                  </a:solidFill>
                  <a:latin typeface="NikoshBAN" panose="02000000000000000000" pitchFamily="2" charset="0"/>
                  <a:cs typeface="NikoshBAN" panose="02000000000000000000" pitchFamily="2" charset="0"/>
                </a:rPr>
                <a:t>ii</a:t>
              </a:r>
              <a:r>
                <a:rPr lang="bn-BD" sz="2800" dirty="0" smtClean="0">
                  <a:solidFill>
                    <a:schemeClr val="bg1"/>
                  </a:solidFill>
                  <a:latin typeface="NikoshBAN" panose="02000000000000000000" pitchFamily="2" charset="0"/>
                  <a:cs typeface="NikoshBAN" panose="02000000000000000000" pitchFamily="2" charset="0"/>
                </a:rPr>
                <a:t> ও </a:t>
              </a:r>
              <a:r>
                <a:rPr lang="en-US" sz="2800" dirty="0" smtClean="0">
                  <a:solidFill>
                    <a:schemeClr val="bg1"/>
                  </a:solidFill>
                  <a:latin typeface="NikoshBAN" panose="02000000000000000000" pitchFamily="2" charset="0"/>
                  <a:cs typeface="NikoshBAN" panose="02000000000000000000" pitchFamily="2" charset="0"/>
                </a:rPr>
                <a:t>iii</a:t>
              </a:r>
              <a:r>
                <a:rPr lang="bn-BD" sz="2800" dirty="0" smtClean="0">
                  <a:solidFill>
                    <a:schemeClr val="bg1"/>
                  </a:solidFill>
                  <a:latin typeface="NikoshBAN" panose="02000000000000000000" pitchFamily="2" charset="0"/>
                  <a:cs typeface="NikoshBAN" panose="02000000000000000000" pitchFamily="2" charset="0"/>
                </a:rPr>
                <a:t> </a:t>
              </a:r>
              <a:endParaRPr lang="en-US" sz="2800" dirty="0">
                <a:solidFill>
                  <a:schemeClr val="bg1"/>
                </a:solidFill>
              </a:endParaRPr>
            </a:p>
          </p:txBody>
        </p:sp>
        <p:sp>
          <p:nvSpPr>
            <p:cNvPr id="27" name="Rectangle 26"/>
            <p:cNvSpPr/>
            <p:nvPr/>
          </p:nvSpPr>
          <p:spPr>
            <a:xfrm>
              <a:off x="6876505" y="5711091"/>
              <a:ext cx="2429257" cy="523220"/>
            </a:xfrm>
            <a:prstGeom prst="rect">
              <a:avLst/>
            </a:prstGeom>
          </p:spPr>
          <p:txBody>
            <a:bodyPr wrap="square">
              <a:spAutoFit/>
            </a:bodyPr>
            <a:lstStyle/>
            <a:p>
              <a:r>
                <a:rPr lang="bn-BD" sz="2800" dirty="0" smtClean="0">
                  <a:solidFill>
                    <a:schemeClr val="bg1"/>
                  </a:solidFill>
                  <a:latin typeface="NikoshBAN" panose="02000000000000000000" pitchFamily="2" charset="0"/>
                  <a:cs typeface="NikoshBAN" panose="02000000000000000000" pitchFamily="2" charset="0"/>
                </a:rPr>
                <a:t>(ঘ) </a:t>
              </a:r>
              <a:r>
                <a:rPr lang="en-US" sz="2800" dirty="0" err="1" smtClean="0">
                  <a:solidFill>
                    <a:schemeClr val="bg1"/>
                  </a:solidFill>
                  <a:latin typeface="NikoshBAN" panose="02000000000000000000" pitchFamily="2" charset="0"/>
                  <a:cs typeface="NikoshBAN" panose="02000000000000000000" pitchFamily="2" charset="0"/>
                </a:rPr>
                <a:t>i</a:t>
              </a:r>
              <a:r>
                <a:rPr lang="bn-BD" sz="2800" dirty="0" smtClean="0">
                  <a:solidFill>
                    <a:schemeClr val="bg1"/>
                  </a:solidFill>
                  <a:latin typeface="NikoshBAN" panose="02000000000000000000" pitchFamily="2" charset="0"/>
                  <a:cs typeface="NikoshBAN" panose="02000000000000000000" pitchFamily="2" charset="0"/>
                </a:rPr>
                <a:t>,  </a:t>
              </a:r>
              <a:r>
                <a:rPr lang="en-US" sz="2800" dirty="0" smtClean="0">
                  <a:solidFill>
                    <a:schemeClr val="bg1"/>
                  </a:solidFill>
                  <a:latin typeface="NikoshBAN" panose="02000000000000000000" pitchFamily="2" charset="0"/>
                  <a:cs typeface="NikoshBAN" panose="02000000000000000000" pitchFamily="2" charset="0"/>
                </a:rPr>
                <a:t>ii</a:t>
              </a:r>
              <a:r>
                <a:rPr lang="bn-BD" sz="2800" dirty="0" smtClean="0">
                  <a:solidFill>
                    <a:schemeClr val="bg1"/>
                  </a:solidFill>
                  <a:latin typeface="NikoshBAN" panose="02000000000000000000" pitchFamily="2" charset="0"/>
                  <a:cs typeface="NikoshBAN" panose="02000000000000000000" pitchFamily="2" charset="0"/>
                </a:rPr>
                <a:t> ও  </a:t>
              </a:r>
              <a:r>
                <a:rPr lang="en-US" sz="2800" dirty="0" smtClean="0">
                  <a:solidFill>
                    <a:schemeClr val="bg1"/>
                  </a:solidFill>
                  <a:latin typeface="NikoshBAN" panose="02000000000000000000" pitchFamily="2" charset="0"/>
                  <a:cs typeface="NikoshBAN" panose="02000000000000000000" pitchFamily="2" charset="0"/>
                </a:rPr>
                <a:t>iii</a:t>
              </a:r>
              <a:r>
                <a:rPr lang="bn-BD" sz="2800" dirty="0" smtClean="0">
                  <a:solidFill>
                    <a:schemeClr val="bg1"/>
                  </a:solidFill>
                  <a:latin typeface="NikoshBAN" panose="02000000000000000000" pitchFamily="2" charset="0"/>
                  <a:cs typeface="NikoshBAN" panose="02000000000000000000" pitchFamily="2" charset="0"/>
                </a:rPr>
                <a:t> </a:t>
              </a:r>
              <a:endParaRPr lang="en-US" sz="2800" dirty="0">
                <a:solidFill>
                  <a:schemeClr val="bg1"/>
                </a:solidFill>
              </a:endParaRPr>
            </a:p>
          </p:txBody>
        </p:sp>
      </p:grpSp>
      <p:sp>
        <p:nvSpPr>
          <p:cNvPr id="28" name="TextBox 27"/>
          <p:cNvSpPr txBox="1"/>
          <p:nvPr/>
        </p:nvSpPr>
        <p:spPr>
          <a:xfrm>
            <a:off x="5896012" y="228600"/>
            <a:ext cx="2943188" cy="584775"/>
          </a:xfrm>
          <a:prstGeom prst="rect">
            <a:avLst/>
          </a:prstGeom>
          <a:noFill/>
          <a:effectLst>
            <a:glow rad="139700">
              <a:schemeClr val="accent2">
                <a:satMod val="175000"/>
                <a:alpha val="40000"/>
              </a:schemeClr>
            </a:glow>
          </a:effectLst>
        </p:spPr>
        <p:txBody>
          <a:bodyPr wrap="square" rtlCol="0">
            <a:spAutoFit/>
          </a:bodyPr>
          <a:lstStyle/>
          <a:p>
            <a:r>
              <a:rPr lang="bn-IN" sz="3200" dirty="0" smtClean="0">
                <a:solidFill>
                  <a:schemeClr val="bg1"/>
                </a:solidFill>
                <a:latin typeface="NikoshBAN" pitchFamily="2" charset="0"/>
                <a:cs typeface="NikoshBAN" pitchFamily="2" charset="0"/>
              </a:rPr>
              <a:t>ধন্যবাদ,</a:t>
            </a:r>
            <a:r>
              <a:rPr lang="bn-BD" sz="3200" dirty="0" smtClean="0">
                <a:solidFill>
                  <a:schemeClr val="bg1"/>
                </a:solidFill>
                <a:latin typeface="NikoshBAN" pitchFamily="2" charset="0"/>
                <a:cs typeface="NikoshBAN" pitchFamily="2" charset="0"/>
              </a:rPr>
              <a:t> সঠিক</a:t>
            </a:r>
            <a:r>
              <a:rPr lang="bn-IN" sz="3200" dirty="0" smtClean="0">
                <a:solidFill>
                  <a:schemeClr val="bg1"/>
                </a:solidFill>
                <a:latin typeface="NikoshBAN" pitchFamily="2" charset="0"/>
                <a:cs typeface="NikoshBAN" pitchFamily="2" charset="0"/>
              </a:rPr>
              <a:t> হয়েছে</a:t>
            </a:r>
            <a:endParaRPr lang="en-US" sz="3200" dirty="0">
              <a:solidFill>
                <a:schemeClr val="bg1"/>
              </a:solidFill>
              <a:latin typeface="NikoshBAN" pitchFamily="2" charset="0"/>
              <a:cs typeface="NikoshBAN" pitchFamily="2" charset="0"/>
            </a:endParaRPr>
          </a:p>
        </p:txBody>
      </p:sp>
      <p:sp>
        <p:nvSpPr>
          <p:cNvPr id="29" name="TextBox 28"/>
          <p:cNvSpPr txBox="1"/>
          <p:nvPr/>
        </p:nvSpPr>
        <p:spPr>
          <a:xfrm>
            <a:off x="6277012" y="252596"/>
            <a:ext cx="2250269" cy="584775"/>
          </a:xfrm>
          <a:prstGeom prst="rect">
            <a:avLst/>
          </a:prstGeom>
          <a:noFill/>
          <a:effectLst>
            <a:glow rad="139700">
              <a:schemeClr val="accent2">
                <a:satMod val="175000"/>
                <a:alpha val="40000"/>
              </a:schemeClr>
            </a:glow>
          </a:effectLst>
        </p:spPr>
        <p:txBody>
          <a:bodyPr wrap="square" rtlCol="0">
            <a:spAutoFit/>
          </a:bodyPr>
          <a:lstStyle/>
          <a:p>
            <a:r>
              <a:rPr lang="bn-BD" sz="3200" dirty="0" smtClean="0">
                <a:solidFill>
                  <a:srgbClr val="FF0000"/>
                </a:solidFill>
                <a:latin typeface="NikoshBAN" pitchFamily="2" charset="0"/>
                <a:cs typeface="NikoshBAN" pitchFamily="2" charset="0"/>
              </a:rPr>
              <a:t>আবার চেষ্টা কর</a:t>
            </a:r>
            <a:endParaRPr lang="en-US" sz="3200" dirty="0">
              <a:solidFill>
                <a:srgbClr val="FF0000"/>
              </a:solidFill>
              <a:latin typeface="NikoshBAN" pitchFamily="2" charset="0"/>
              <a:cs typeface="NikoshBAN" pitchFamily="2" charset="0"/>
            </a:endParaRPr>
          </a:p>
        </p:txBody>
      </p:sp>
      <p:sp>
        <p:nvSpPr>
          <p:cNvPr id="42" name="TextBox 41"/>
          <p:cNvSpPr txBox="1"/>
          <p:nvPr/>
        </p:nvSpPr>
        <p:spPr>
          <a:xfrm>
            <a:off x="486177" y="745348"/>
            <a:ext cx="5867400" cy="523220"/>
          </a:xfrm>
          <a:prstGeom prst="rect">
            <a:avLst/>
          </a:prstGeom>
          <a:noFill/>
        </p:spPr>
        <p:txBody>
          <a:bodyPr wrap="square" rtlCol="0">
            <a:spAutoFit/>
          </a:bodyPr>
          <a:lstStyle/>
          <a:p>
            <a:r>
              <a:rPr lang="bn-IN" sz="2800" dirty="0" smtClean="0">
                <a:solidFill>
                  <a:schemeClr val="bg1"/>
                </a:solidFill>
                <a:latin typeface="NikoshBAN" panose="02000000000000000000" pitchFamily="2" charset="0"/>
                <a:cs typeface="NikoshBAN" panose="02000000000000000000" pitchFamily="2" charset="0"/>
              </a:rPr>
              <a:t>১। </a:t>
            </a:r>
            <a:r>
              <a:rPr lang="en-US" sz="2800" dirty="0" err="1" smtClean="0">
                <a:solidFill>
                  <a:schemeClr val="bg1"/>
                </a:solidFill>
                <a:latin typeface="NikoshBAN" panose="02000000000000000000" pitchFamily="2" charset="0"/>
                <a:cs typeface="NikoshBAN" panose="02000000000000000000" pitchFamily="2" charset="0"/>
              </a:rPr>
              <a:t>যোজক</a:t>
            </a:r>
            <a:r>
              <a:rPr lang="en-US" sz="2800" dirty="0" smtClean="0">
                <a:solidFill>
                  <a:schemeClr val="bg1"/>
                </a:solidFill>
                <a:latin typeface="NikoshBAN" panose="02000000000000000000" pitchFamily="2" charset="0"/>
                <a:cs typeface="NikoshBAN" panose="02000000000000000000" pitchFamily="2" charset="0"/>
              </a:rPr>
              <a:t> </a:t>
            </a:r>
            <a:r>
              <a:rPr lang="en-US" sz="2800" dirty="0" err="1" smtClean="0">
                <a:solidFill>
                  <a:schemeClr val="bg1"/>
                </a:solidFill>
                <a:latin typeface="NikoshBAN" panose="02000000000000000000" pitchFamily="2" charset="0"/>
                <a:cs typeface="NikoshBAN" panose="02000000000000000000" pitchFamily="2" charset="0"/>
              </a:rPr>
              <a:t>টিস্যু</a:t>
            </a:r>
            <a:r>
              <a:rPr lang="en-US" sz="2800" dirty="0" smtClean="0">
                <a:solidFill>
                  <a:schemeClr val="bg1"/>
                </a:solidFill>
                <a:latin typeface="NikoshBAN" panose="02000000000000000000" pitchFamily="2" charset="0"/>
                <a:cs typeface="NikoshBAN" panose="02000000000000000000" pitchFamily="2" charset="0"/>
              </a:rPr>
              <a:t> </a:t>
            </a:r>
            <a:r>
              <a:rPr lang="en-US" sz="2800" dirty="0" err="1" smtClean="0">
                <a:solidFill>
                  <a:schemeClr val="bg1"/>
                </a:solidFill>
                <a:latin typeface="NikoshBAN" panose="02000000000000000000" pitchFamily="2" charset="0"/>
                <a:cs typeface="NikoshBAN" panose="02000000000000000000" pitchFamily="2" charset="0"/>
              </a:rPr>
              <a:t>কাকে</a:t>
            </a:r>
            <a:r>
              <a:rPr lang="en-US" sz="2800" dirty="0" smtClean="0">
                <a:solidFill>
                  <a:schemeClr val="bg1"/>
                </a:solidFill>
                <a:latin typeface="NikoshBAN" panose="02000000000000000000" pitchFamily="2" charset="0"/>
                <a:cs typeface="NikoshBAN" panose="02000000000000000000" pitchFamily="2" charset="0"/>
              </a:rPr>
              <a:t> </a:t>
            </a:r>
            <a:r>
              <a:rPr lang="en-US" sz="2800" dirty="0" err="1" smtClean="0">
                <a:solidFill>
                  <a:schemeClr val="bg1"/>
                </a:solidFill>
                <a:latin typeface="NikoshBAN" panose="02000000000000000000" pitchFamily="2" charset="0"/>
                <a:cs typeface="NikoshBAN" panose="02000000000000000000" pitchFamily="2" charset="0"/>
              </a:rPr>
              <a:t>বলে</a:t>
            </a:r>
            <a:r>
              <a:rPr lang="bn-IN" sz="2800" dirty="0" smtClean="0">
                <a:solidFill>
                  <a:schemeClr val="bg1"/>
                </a:solidFill>
                <a:latin typeface="NikoshBAN" panose="02000000000000000000" pitchFamily="2" charset="0"/>
                <a:cs typeface="NikoshBAN" panose="02000000000000000000" pitchFamily="2" charset="0"/>
              </a:rPr>
              <a:t>?</a:t>
            </a:r>
            <a:endParaRPr lang="en-US" sz="2800" dirty="0">
              <a:solidFill>
                <a:schemeClr val="bg1"/>
              </a:solidFill>
              <a:latin typeface="NikoshBAN" panose="02000000000000000000" pitchFamily="2" charset="0"/>
              <a:cs typeface="NikoshBAN" panose="02000000000000000000" pitchFamily="2" charset="0"/>
            </a:endParaRPr>
          </a:p>
        </p:txBody>
      </p:sp>
      <p:sp>
        <p:nvSpPr>
          <p:cNvPr id="43" name="TextBox 42"/>
          <p:cNvSpPr txBox="1"/>
          <p:nvPr/>
        </p:nvSpPr>
        <p:spPr>
          <a:xfrm>
            <a:off x="486177" y="1126348"/>
            <a:ext cx="8200622" cy="523220"/>
          </a:xfrm>
          <a:prstGeom prst="rect">
            <a:avLst/>
          </a:prstGeom>
          <a:noFill/>
        </p:spPr>
        <p:txBody>
          <a:bodyPr wrap="square" rtlCol="0">
            <a:spAutoFit/>
          </a:bodyPr>
          <a:lstStyle/>
          <a:p>
            <a:r>
              <a:rPr lang="bn-IN" sz="2800" dirty="0" smtClean="0">
                <a:solidFill>
                  <a:schemeClr val="bg1"/>
                </a:solidFill>
                <a:latin typeface="NikoshBAN" panose="02000000000000000000" pitchFamily="2" charset="0"/>
                <a:cs typeface="NikoshBAN" panose="02000000000000000000" pitchFamily="2" charset="0"/>
              </a:rPr>
              <a:t>২। কোন </a:t>
            </a:r>
            <a:r>
              <a:rPr lang="en-US" sz="2800" dirty="0" err="1" smtClean="0">
                <a:solidFill>
                  <a:schemeClr val="bg1"/>
                </a:solidFill>
                <a:latin typeface="NikoshBAN" panose="02000000000000000000" pitchFamily="2" charset="0"/>
                <a:cs typeface="NikoshBAN" panose="02000000000000000000" pitchFamily="2" charset="0"/>
              </a:rPr>
              <a:t>কোন</a:t>
            </a:r>
            <a:r>
              <a:rPr lang="en-US" sz="2800" dirty="0" smtClean="0">
                <a:solidFill>
                  <a:schemeClr val="bg1"/>
                </a:solidFill>
                <a:latin typeface="NikoshBAN" panose="02000000000000000000" pitchFamily="2" charset="0"/>
                <a:cs typeface="NikoshBAN" panose="02000000000000000000" pitchFamily="2" charset="0"/>
              </a:rPr>
              <a:t> </a:t>
            </a:r>
            <a:r>
              <a:rPr lang="en-US" sz="2800" dirty="0" err="1" smtClean="0">
                <a:solidFill>
                  <a:schemeClr val="bg1"/>
                </a:solidFill>
                <a:latin typeface="NikoshBAN" panose="02000000000000000000" pitchFamily="2" charset="0"/>
                <a:cs typeface="NikoshBAN" panose="02000000000000000000" pitchFamily="2" charset="0"/>
              </a:rPr>
              <a:t>অংগগুলো</a:t>
            </a:r>
            <a:r>
              <a:rPr lang="en-US" sz="2800" dirty="0" smtClean="0">
                <a:solidFill>
                  <a:schemeClr val="bg1"/>
                </a:solidFill>
                <a:latin typeface="NikoshBAN" panose="02000000000000000000" pitchFamily="2" charset="0"/>
                <a:cs typeface="NikoshBAN" panose="02000000000000000000" pitchFamily="2" charset="0"/>
              </a:rPr>
              <a:t> </a:t>
            </a:r>
            <a:r>
              <a:rPr lang="en-US" sz="2800" dirty="0" err="1" smtClean="0">
                <a:solidFill>
                  <a:schemeClr val="bg1"/>
                </a:solidFill>
                <a:latin typeface="NikoshBAN" panose="02000000000000000000" pitchFamily="2" charset="0"/>
                <a:cs typeface="NikoshBAN" panose="02000000000000000000" pitchFamily="2" charset="0"/>
              </a:rPr>
              <a:t>তরুণাস্থি</a:t>
            </a:r>
            <a:r>
              <a:rPr lang="en-US" sz="2800" dirty="0" smtClean="0">
                <a:solidFill>
                  <a:schemeClr val="bg1"/>
                </a:solidFill>
                <a:latin typeface="NikoshBAN" panose="02000000000000000000" pitchFamily="2" charset="0"/>
                <a:cs typeface="NikoshBAN" panose="02000000000000000000" pitchFamily="2" charset="0"/>
              </a:rPr>
              <a:t> </a:t>
            </a:r>
            <a:r>
              <a:rPr lang="en-US" sz="2800" dirty="0" err="1" smtClean="0">
                <a:solidFill>
                  <a:schemeClr val="bg1"/>
                </a:solidFill>
                <a:latin typeface="NikoshBAN" panose="02000000000000000000" pitchFamily="2" charset="0"/>
                <a:cs typeface="NikoshBAN" panose="02000000000000000000" pitchFamily="2" charset="0"/>
              </a:rPr>
              <a:t>দিয়ে</a:t>
            </a:r>
            <a:r>
              <a:rPr lang="en-US" sz="2800" dirty="0" smtClean="0">
                <a:solidFill>
                  <a:schemeClr val="bg1"/>
                </a:solidFill>
                <a:latin typeface="NikoshBAN" panose="02000000000000000000" pitchFamily="2" charset="0"/>
                <a:cs typeface="NikoshBAN" panose="02000000000000000000" pitchFamily="2" charset="0"/>
              </a:rPr>
              <a:t> </a:t>
            </a:r>
            <a:r>
              <a:rPr lang="en-US" sz="2800" dirty="0" err="1" smtClean="0">
                <a:solidFill>
                  <a:schemeClr val="bg1"/>
                </a:solidFill>
                <a:latin typeface="NikoshBAN" panose="02000000000000000000" pitchFamily="2" charset="0"/>
                <a:cs typeface="NikoshBAN" panose="02000000000000000000" pitchFamily="2" charset="0"/>
              </a:rPr>
              <a:t>গঠিত</a:t>
            </a:r>
            <a:r>
              <a:rPr lang="bn-IN" sz="2800" dirty="0" smtClean="0">
                <a:solidFill>
                  <a:schemeClr val="bg1"/>
                </a:solidFill>
                <a:latin typeface="NikoshBAN" panose="02000000000000000000" pitchFamily="2" charset="0"/>
                <a:cs typeface="NikoshBAN" panose="02000000000000000000" pitchFamily="2" charset="0"/>
              </a:rPr>
              <a:t>?</a:t>
            </a:r>
            <a:endParaRPr lang="en-US" sz="2800" dirty="0">
              <a:solidFill>
                <a:schemeClr val="bg1"/>
              </a:solidFill>
              <a:latin typeface="NikoshBAN" panose="02000000000000000000" pitchFamily="2" charset="0"/>
              <a:cs typeface="NikoshBAN" panose="02000000000000000000" pitchFamily="2" charset="0"/>
            </a:endParaRPr>
          </a:p>
        </p:txBody>
      </p:sp>
      <p:sp>
        <p:nvSpPr>
          <p:cNvPr id="44" name="TextBox 43"/>
          <p:cNvSpPr txBox="1"/>
          <p:nvPr/>
        </p:nvSpPr>
        <p:spPr>
          <a:xfrm>
            <a:off x="3200400" y="0"/>
            <a:ext cx="2639253" cy="923330"/>
          </a:xfrm>
          <a:prstGeom prst="rect">
            <a:avLst/>
          </a:prstGeom>
          <a:noFill/>
        </p:spPr>
        <p:txBody>
          <a:bodyPr wrap="square" rtlCol="0">
            <a:spAutoFit/>
          </a:bodyPr>
          <a:lstStyle/>
          <a:p>
            <a:pPr algn="ctr"/>
            <a:r>
              <a:rPr lang="bn-IN" sz="5400" u="sng" dirty="0" smtClean="0">
                <a:solidFill>
                  <a:schemeClr val="bg1"/>
                </a:solidFill>
                <a:latin typeface="NikoshBAN" pitchFamily="2" charset="0"/>
                <a:cs typeface="NikoshBAN" pitchFamily="2" charset="0"/>
              </a:rPr>
              <a:t>মূল্যায়ণ</a:t>
            </a:r>
            <a:endParaRPr lang="en-US" sz="4800" u="sng" dirty="0">
              <a:solidFill>
                <a:schemeClr val="bg1"/>
              </a:solidFill>
              <a:latin typeface="NikoshBAN" pitchFamily="2" charset="0"/>
              <a:cs typeface="NikoshBAN" pitchFamily="2" charset="0"/>
            </a:endParaRPr>
          </a:p>
        </p:txBody>
      </p:sp>
      <p:sp>
        <p:nvSpPr>
          <p:cNvPr id="45" name="TextBox 44"/>
          <p:cNvSpPr txBox="1"/>
          <p:nvPr/>
        </p:nvSpPr>
        <p:spPr>
          <a:xfrm>
            <a:off x="486177" y="1499729"/>
            <a:ext cx="5062282" cy="523220"/>
          </a:xfrm>
          <a:prstGeom prst="rect">
            <a:avLst/>
          </a:prstGeom>
          <a:noFill/>
        </p:spPr>
        <p:txBody>
          <a:bodyPr wrap="square" rtlCol="0">
            <a:spAutoFit/>
          </a:bodyPr>
          <a:lstStyle/>
          <a:p>
            <a:r>
              <a:rPr lang="bn-IN" sz="2800" dirty="0">
                <a:solidFill>
                  <a:schemeClr val="bg1"/>
                </a:solidFill>
                <a:latin typeface="NikoshBAN" panose="02000000000000000000" pitchFamily="2" charset="0"/>
                <a:cs typeface="NikoshBAN" panose="02000000000000000000" pitchFamily="2" charset="0"/>
              </a:rPr>
              <a:t>৩</a:t>
            </a:r>
            <a:r>
              <a:rPr lang="bn-IN" sz="2800" dirty="0" smtClean="0">
                <a:solidFill>
                  <a:schemeClr val="bg1"/>
                </a:solidFill>
                <a:latin typeface="NikoshBAN" panose="02000000000000000000" pitchFamily="2" charset="0"/>
                <a:cs typeface="NikoshBAN" panose="02000000000000000000" pitchFamily="2" charset="0"/>
              </a:rPr>
              <a:t>। </a:t>
            </a:r>
            <a:r>
              <a:rPr lang="en-US" sz="2800" dirty="0" err="1" smtClean="0">
                <a:solidFill>
                  <a:schemeClr val="bg1"/>
                </a:solidFill>
                <a:latin typeface="NikoshBAN" panose="02000000000000000000" pitchFamily="2" charset="0"/>
                <a:cs typeface="NikoshBAN" panose="02000000000000000000" pitchFamily="2" charset="0"/>
              </a:rPr>
              <a:t>রক্তের</a:t>
            </a:r>
            <a:r>
              <a:rPr lang="en-US" sz="2800" dirty="0" smtClean="0">
                <a:solidFill>
                  <a:schemeClr val="bg1"/>
                </a:solidFill>
                <a:latin typeface="NikoshBAN" panose="02000000000000000000" pitchFamily="2" charset="0"/>
                <a:cs typeface="NikoshBAN" panose="02000000000000000000" pitchFamily="2" charset="0"/>
              </a:rPr>
              <a:t> </a:t>
            </a:r>
            <a:r>
              <a:rPr lang="en-US" sz="2800" dirty="0" err="1" smtClean="0">
                <a:solidFill>
                  <a:schemeClr val="bg1"/>
                </a:solidFill>
                <a:latin typeface="NikoshBAN" panose="02000000000000000000" pitchFamily="2" charset="0"/>
                <a:cs typeface="NikoshBAN" panose="02000000000000000000" pitchFamily="2" charset="0"/>
              </a:rPr>
              <a:t>কাজগুলো</a:t>
            </a:r>
            <a:r>
              <a:rPr lang="en-US" sz="2800" dirty="0" smtClean="0">
                <a:solidFill>
                  <a:schemeClr val="bg1"/>
                </a:solidFill>
                <a:latin typeface="NikoshBAN" panose="02000000000000000000" pitchFamily="2" charset="0"/>
                <a:cs typeface="NikoshBAN" panose="02000000000000000000" pitchFamily="2" charset="0"/>
              </a:rPr>
              <a:t> </a:t>
            </a:r>
            <a:r>
              <a:rPr lang="en-US" sz="2800" dirty="0" err="1" smtClean="0">
                <a:solidFill>
                  <a:schemeClr val="bg1"/>
                </a:solidFill>
                <a:latin typeface="NikoshBAN" panose="02000000000000000000" pitchFamily="2" charset="0"/>
                <a:cs typeface="NikoshBAN" panose="02000000000000000000" pitchFamily="2" charset="0"/>
              </a:rPr>
              <a:t>কী</a:t>
            </a:r>
            <a:r>
              <a:rPr lang="en-US" sz="2800" dirty="0" smtClean="0">
                <a:solidFill>
                  <a:schemeClr val="bg1"/>
                </a:solidFill>
                <a:latin typeface="NikoshBAN" panose="02000000000000000000" pitchFamily="2" charset="0"/>
                <a:cs typeface="NikoshBAN" panose="02000000000000000000" pitchFamily="2" charset="0"/>
              </a:rPr>
              <a:t> </a:t>
            </a:r>
            <a:r>
              <a:rPr lang="en-US" sz="2800" dirty="0" err="1" smtClean="0">
                <a:solidFill>
                  <a:schemeClr val="bg1"/>
                </a:solidFill>
                <a:latin typeface="NikoshBAN" panose="02000000000000000000" pitchFamily="2" charset="0"/>
                <a:cs typeface="NikoshBAN" panose="02000000000000000000" pitchFamily="2" charset="0"/>
              </a:rPr>
              <a:t>কী</a:t>
            </a:r>
            <a:r>
              <a:rPr lang="bn-IN" sz="2800" dirty="0" smtClean="0">
                <a:solidFill>
                  <a:schemeClr val="bg1"/>
                </a:solidFill>
                <a:latin typeface="NikoshBAN" panose="02000000000000000000" pitchFamily="2" charset="0"/>
                <a:cs typeface="NikoshBAN" panose="02000000000000000000" pitchFamily="2" charset="0"/>
              </a:rPr>
              <a:t>?</a:t>
            </a:r>
            <a:endParaRPr lang="en-US" sz="2800" dirty="0">
              <a:solidFill>
                <a:schemeClr val="bg1"/>
              </a:solidFill>
              <a:latin typeface="NikoshBAN" panose="02000000000000000000" pitchFamily="2" charset="0"/>
              <a:cs typeface="NikoshBAN" panose="02000000000000000000" pitchFamily="2" charset="0"/>
            </a:endParaRPr>
          </a:p>
        </p:txBody>
      </p:sp>
      <p:sp>
        <p:nvSpPr>
          <p:cNvPr id="33" name="Rectangle 32"/>
          <p:cNvSpPr/>
          <p:nvPr/>
        </p:nvSpPr>
        <p:spPr>
          <a:xfrm>
            <a:off x="37563" y="38637"/>
            <a:ext cx="9067800" cy="6781800"/>
          </a:xfrm>
          <a:prstGeom prst="rect">
            <a:avLst/>
          </a:prstGeom>
          <a:noFill/>
          <a:ln w="76200" cmpd="dbl">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3036"/>
          <a:stretch/>
        </p:blipFill>
        <p:spPr>
          <a:xfrm>
            <a:off x="1600201" y="2370109"/>
            <a:ext cx="3213803" cy="1694187"/>
          </a:xfrm>
          <a:prstGeom prst="rect">
            <a:avLst/>
          </a:prstGeom>
          <a:ln>
            <a:noFill/>
          </a:ln>
          <a:effectLst>
            <a:outerShdw blurRad="190500" algn="tl" rotWithShape="0">
              <a:srgbClr val="000000">
                <a:alpha val="70000"/>
              </a:srgbClr>
            </a:outerShdw>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7005" y="2362200"/>
            <a:ext cx="2765395" cy="170209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23867855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iterate type="wd">
                                    <p:tmPct val="10000"/>
                                  </p:iterate>
                                  <p:childTnLst>
                                    <p:set>
                                      <p:cBhvr>
                                        <p:cTn id="11" dur="1" fill="hold">
                                          <p:stCondLst>
                                            <p:cond delay="0"/>
                                          </p:stCondLst>
                                        </p:cTn>
                                        <p:tgtEl>
                                          <p:spTgt spid="42"/>
                                        </p:tgtEl>
                                        <p:attrNameLst>
                                          <p:attrName>style.visibility</p:attrName>
                                        </p:attrNameLst>
                                      </p:cBhvr>
                                      <p:to>
                                        <p:strVal val="visible"/>
                                      </p:to>
                                    </p:set>
                                    <p:anim calcmode="lin" valueType="num">
                                      <p:cBhvr additive="base">
                                        <p:cTn id="12" dur="1000" fill="hold"/>
                                        <p:tgtEl>
                                          <p:spTgt spid="42"/>
                                        </p:tgtEl>
                                        <p:attrNameLst>
                                          <p:attrName>ppt_x</p:attrName>
                                        </p:attrNameLst>
                                      </p:cBhvr>
                                      <p:tavLst>
                                        <p:tav tm="0">
                                          <p:val>
                                            <p:strVal val="0-#ppt_w/2"/>
                                          </p:val>
                                        </p:tav>
                                        <p:tav tm="100000">
                                          <p:val>
                                            <p:strVal val="#ppt_x"/>
                                          </p:val>
                                        </p:tav>
                                      </p:tavLst>
                                    </p:anim>
                                    <p:anim calcmode="lin" valueType="num">
                                      <p:cBhvr additive="base">
                                        <p:cTn id="13" dur="1000" fill="hold"/>
                                        <p:tgtEl>
                                          <p:spTgt spid="42"/>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iterate type="wd">
                                    <p:tmPct val="10000"/>
                                  </p:iterate>
                                  <p:childTnLst>
                                    <p:set>
                                      <p:cBhvr>
                                        <p:cTn id="17" dur="1" fill="hold">
                                          <p:stCondLst>
                                            <p:cond delay="0"/>
                                          </p:stCondLst>
                                        </p:cTn>
                                        <p:tgtEl>
                                          <p:spTgt spid="43"/>
                                        </p:tgtEl>
                                        <p:attrNameLst>
                                          <p:attrName>style.visibility</p:attrName>
                                        </p:attrNameLst>
                                      </p:cBhvr>
                                      <p:to>
                                        <p:strVal val="visible"/>
                                      </p:to>
                                    </p:set>
                                    <p:anim calcmode="lin" valueType="num">
                                      <p:cBhvr additive="base">
                                        <p:cTn id="18" dur="1000" fill="hold"/>
                                        <p:tgtEl>
                                          <p:spTgt spid="43"/>
                                        </p:tgtEl>
                                        <p:attrNameLst>
                                          <p:attrName>ppt_x</p:attrName>
                                        </p:attrNameLst>
                                      </p:cBhvr>
                                      <p:tavLst>
                                        <p:tav tm="0">
                                          <p:val>
                                            <p:strVal val="1+#ppt_w/2"/>
                                          </p:val>
                                        </p:tav>
                                        <p:tav tm="100000">
                                          <p:val>
                                            <p:strVal val="#ppt_x"/>
                                          </p:val>
                                        </p:tav>
                                      </p:tavLst>
                                    </p:anim>
                                    <p:anim calcmode="lin" valueType="num">
                                      <p:cBhvr additive="base">
                                        <p:cTn id="19" dur="100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iterate type="wd">
                                    <p:tmPct val="10000"/>
                                  </p:iterate>
                                  <p:childTnLst>
                                    <p:set>
                                      <p:cBhvr>
                                        <p:cTn id="23" dur="1" fill="hold">
                                          <p:stCondLst>
                                            <p:cond delay="0"/>
                                          </p:stCondLst>
                                        </p:cTn>
                                        <p:tgtEl>
                                          <p:spTgt spid="45"/>
                                        </p:tgtEl>
                                        <p:attrNameLst>
                                          <p:attrName>style.visibility</p:attrName>
                                        </p:attrNameLst>
                                      </p:cBhvr>
                                      <p:to>
                                        <p:strVal val="visible"/>
                                      </p:to>
                                    </p:set>
                                    <p:anim calcmode="lin" valueType="num">
                                      <p:cBhvr additive="base">
                                        <p:cTn id="24" dur="1000" fill="hold"/>
                                        <p:tgtEl>
                                          <p:spTgt spid="45"/>
                                        </p:tgtEl>
                                        <p:attrNameLst>
                                          <p:attrName>ppt_x</p:attrName>
                                        </p:attrNameLst>
                                      </p:cBhvr>
                                      <p:tavLst>
                                        <p:tav tm="0">
                                          <p:val>
                                            <p:strVal val="0-#ppt_w/2"/>
                                          </p:val>
                                        </p:tav>
                                        <p:tav tm="100000">
                                          <p:val>
                                            <p:strVal val="#ppt_x"/>
                                          </p:val>
                                        </p:tav>
                                      </p:tavLst>
                                    </p:anim>
                                    <p:anim calcmode="lin" valueType="num">
                                      <p:cBhvr additive="base">
                                        <p:cTn id="25" dur="1000" fill="hold"/>
                                        <p:tgtEl>
                                          <p:spTgt spid="45"/>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iterate type="lt">
                                    <p:tmPct val="10000"/>
                                  </p:iterate>
                                  <p:childTnLst>
                                    <p:set>
                                      <p:cBhvr>
                                        <p:cTn id="29" dur="1" fill="hold">
                                          <p:stCondLst>
                                            <p:cond delay="0"/>
                                          </p:stCondLst>
                                        </p:cTn>
                                        <p:tgtEl>
                                          <p:spTgt spid="17"/>
                                        </p:tgtEl>
                                        <p:attrNameLst>
                                          <p:attrName>style.visibility</p:attrName>
                                        </p:attrNameLst>
                                      </p:cBhvr>
                                      <p:to>
                                        <p:strVal val="visible"/>
                                      </p:to>
                                    </p:set>
                                    <p:animEffect transition="in" filter="fade">
                                      <p:cBhvr>
                                        <p:cTn id="30" dur="1000"/>
                                        <p:tgtEl>
                                          <p:spTgt spid="17"/>
                                        </p:tgtEl>
                                      </p:cBhvr>
                                    </p:animEffect>
                                  </p:childTnLst>
                                </p:cTn>
                              </p:par>
                              <p:par>
                                <p:cTn id="31" presetID="22" presetClass="entr" presetSubtype="8" fill="hold" nodeType="withEffect">
                                  <p:stCondLst>
                                    <p:cond delay="2500"/>
                                  </p:stCondLst>
                                  <p:childTnLst>
                                    <p:set>
                                      <p:cBhvr>
                                        <p:cTn id="32" dur="1" fill="hold">
                                          <p:stCondLst>
                                            <p:cond delay="0"/>
                                          </p:stCondLst>
                                        </p:cTn>
                                        <p:tgtEl>
                                          <p:spTgt spid="4"/>
                                        </p:tgtEl>
                                        <p:attrNameLst>
                                          <p:attrName>style.visibility</p:attrName>
                                        </p:attrNameLst>
                                      </p:cBhvr>
                                      <p:to>
                                        <p:strVal val="visible"/>
                                      </p:to>
                                    </p:set>
                                    <p:animEffect transition="in" filter="wipe(left)">
                                      <p:cBhvr>
                                        <p:cTn id="33" dur="500"/>
                                        <p:tgtEl>
                                          <p:spTgt spid="4"/>
                                        </p:tgtEl>
                                      </p:cBhvr>
                                    </p:animEffect>
                                  </p:childTnLst>
                                </p:cTn>
                              </p:par>
                              <p:par>
                                <p:cTn id="34" presetID="22" presetClass="entr" presetSubtype="4" fill="hold" nodeType="withEffect">
                                  <p:stCondLst>
                                    <p:cond delay="2500"/>
                                  </p:stCondLst>
                                  <p:childTnLst>
                                    <p:set>
                                      <p:cBhvr>
                                        <p:cTn id="35" dur="1" fill="hold">
                                          <p:stCondLst>
                                            <p:cond delay="0"/>
                                          </p:stCondLst>
                                        </p:cTn>
                                        <p:tgtEl>
                                          <p:spTgt spid="6"/>
                                        </p:tgtEl>
                                        <p:attrNameLst>
                                          <p:attrName>style.visibility</p:attrName>
                                        </p:attrNameLst>
                                      </p:cBhvr>
                                      <p:to>
                                        <p:strVal val="visible"/>
                                      </p:to>
                                    </p:set>
                                    <p:animEffect transition="in" filter="wipe(down)">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iterate type="lt">
                                    <p:tmPct val="10000"/>
                                  </p:iterate>
                                  <p:childTnLst>
                                    <p:set>
                                      <p:cBhvr>
                                        <p:cTn id="40" dur="1" fill="hold">
                                          <p:stCondLst>
                                            <p:cond delay="0"/>
                                          </p:stCondLst>
                                        </p:cTn>
                                        <p:tgtEl>
                                          <p:spTgt spid="7"/>
                                        </p:tgtEl>
                                        <p:attrNameLst>
                                          <p:attrName>style.visibility</p:attrName>
                                        </p:attrNameLst>
                                      </p:cBhvr>
                                      <p:to>
                                        <p:strVal val="visible"/>
                                      </p:to>
                                    </p:set>
                                    <p:animEffect transition="in" filter="fade">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fade">
                                      <p:cBhvr>
                                        <p:cTn id="46" dur="500"/>
                                        <p:tgtEl>
                                          <p:spTgt spid="2"/>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500"/>
                                        <p:tgtEl>
                                          <p:spTgt spid="12"/>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iterate type="lt">
                                    <p:tmPct val="10000"/>
                                  </p:iterate>
                                  <p:childTnLst>
                                    <p:set>
                                      <p:cBhvr>
                                        <p:cTn id="53" dur="1" fill="hold">
                                          <p:stCondLst>
                                            <p:cond delay="0"/>
                                          </p:stCondLst>
                                        </p:cTn>
                                        <p:tgtEl>
                                          <p:spTgt spid="18"/>
                                        </p:tgtEl>
                                        <p:attrNameLst>
                                          <p:attrName>style.visibility</p:attrName>
                                        </p:attrNameLst>
                                      </p:cBhvr>
                                      <p:to>
                                        <p:strVal val="visible"/>
                                      </p:to>
                                    </p:set>
                                    <p:animEffect transition="in" filter="fade">
                                      <p:cBhvr>
                                        <p:cTn id="54" dur="1000"/>
                                        <p:tgtEl>
                                          <p:spTgt spid="18"/>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500"/>
                                        <p:tgtEl>
                                          <p:spTgt spid="19"/>
                                        </p:tgtEl>
                                      </p:cBhvr>
                                    </p:animEffect>
                                  </p:childTnLst>
                                </p:cTn>
                              </p:par>
                            </p:childTnLst>
                          </p:cTn>
                        </p:par>
                        <p:par>
                          <p:cTn id="60" fill="hold">
                            <p:stCondLst>
                              <p:cond delay="500"/>
                            </p:stCondLst>
                            <p:childTnLst>
                              <p:par>
                                <p:cTn id="61" presetID="10" presetClass="entr" presetSubtype="0" fill="hold" grpId="0" nodeType="after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500"/>
                                        <p:tgtEl>
                                          <p:spTgt spid="20"/>
                                        </p:tgtEl>
                                      </p:cBhvr>
                                    </p:animEffect>
                                  </p:childTnLst>
                                </p:cTn>
                              </p:par>
                            </p:childTnLst>
                          </p:cTn>
                        </p:par>
                        <p:par>
                          <p:cTn id="64" fill="hold">
                            <p:stCondLst>
                              <p:cond delay="1000"/>
                            </p:stCondLst>
                            <p:childTnLst>
                              <p:par>
                                <p:cTn id="65" presetID="10" presetClass="entr" presetSubtype="0" fill="hold" grpId="0" nodeType="after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fade">
                                      <p:cBhvr>
                                        <p:cTn id="67" dur="500"/>
                                        <p:tgtEl>
                                          <p:spTgt spid="21"/>
                                        </p:tgtEl>
                                      </p:cBhvr>
                                    </p:animEffect>
                                  </p:childTnLst>
                                </p:cTn>
                              </p:par>
                            </p:childTnLst>
                          </p:cTn>
                        </p:par>
                        <p:par>
                          <p:cTn id="68" fill="hold">
                            <p:stCondLst>
                              <p:cond delay="1500"/>
                            </p:stCondLst>
                            <p:childTnLst>
                              <p:par>
                                <p:cTn id="69" presetID="14" presetClass="entr" presetSubtype="1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randombar(horizontal)">
                                      <p:cBhvr>
                                        <p:cTn id="71" dur="500"/>
                                        <p:tgtEl>
                                          <p:spTgt spid="22"/>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30"/>
                                        </p:tgtEl>
                                        <p:attrNameLst>
                                          <p:attrName>style.visibility</p:attrName>
                                        </p:attrNameLst>
                                      </p:cBhvr>
                                      <p:to>
                                        <p:strVal val="visible"/>
                                      </p:to>
                                    </p:set>
                                    <p:animEffect transition="in" filter="fade">
                                      <p:cBhvr>
                                        <p:cTn id="76" dur="500"/>
                                        <p:tgtEl>
                                          <p:spTgt spid="30"/>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6"/>
                                        </p:tgtEl>
                                        <p:attrNameLst>
                                          <p:attrName>style.visibility</p:attrName>
                                        </p:attrNameLst>
                                      </p:cBhvr>
                                      <p:to>
                                        <p:strVal val="visible"/>
                                      </p:to>
                                    </p:set>
                                    <p:animEffect transition="in" filter="fade">
                                      <p:cBhvr>
                                        <p:cTn id="7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0" restart="whenNotActive" fill="hold" evtFilter="cancelBubble" nodeType="interactiveSeq">
                <p:stCondLst>
                  <p:cond evt="onClick" delay="0">
                    <p:tgtEl>
                      <p:spTgt spid="30"/>
                    </p:tgtEl>
                  </p:cond>
                </p:stCondLst>
                <p:endSync evt="end" delay="0">
                  <p:rtn val="all"/>
                </p:endSync>
                <p:childTnLst>
                  <p:par>
                    <p:cTn id="81" fill="hold">
                      <p:stCondLst>
                        <p:cond delay="0"/>
                      </p:stCondLst>
                      <p:childTnLst>
                        <p:par>
                          <p:cTn id="82" fill="hold">
                            <p:stCondLst>
                              <p:cond delay="0"/>
                            </p:stCondLst>
                            <p:childTnLst>
                              <p:par>
                                <p:cTn id="83" presetID="53" presetClass="entr" presetSubtype="16" grpId="0" nodeType="clickEffect">
                                  <p:stCondLst>
                                    <p:cond delay="0"/>
                                  </p:stCondLst>
                                  <p:childTnLst>
                                    <p:set>
                                      <p:cBhvr>
                                        <p:cTn id="84" dur="1" fill="hold">
                                          <p:stCondLst>
                                            <p:cond delay="0"/>
                                          </p:stCondLst>
                                        </p:cTn>
                                        <p:tgtEl>
                                          <p:spTgt spid="29"/>
                                        </p:tgtEl>
                                        <p:attrNameLst>
                                          <p:attrName>style.visibility</p:attrName>
                                        </p:attrNameLst>
                                      </p:cBhvr>
                                      <p:to>
                                        <p:strVal val="visible"/>
                                      </p:to>
                                    </p:set>
                                    <p:anim calcmode="lin" valueType="num">
                                      <p:cBhvr>
                                        <p:cTn id="85" dur="1000" fill="hold"/>
                                        <p:tgtEl>
                                          <p:spTgt spid="29"/>
                                        </p:tgtEl>
                                        <p:attrNameLst>
                                          <p:attrName>ppt_w</p:attrName>
                                        </p:attrNameLst>
                                      </p:cBhvr>
                                      <p:tavLst>
                                        <p:tav tm="0">
                                          <p:val>
                                            <p:fltVal val="0"/>
                                          </p:val>
                                        </p:tav>
                                        <p:tav tm="100000">
                                          <p:val>
                                            <p:strVal val="#ppt_w"/>
                                          </p:val>
                                        </p:tav>
                                      </p:tavLst>
                                    </p:anim>
                                    <p:anim calcmode="lin" valueType="num">
                                      <p:cBhvr>
                                        <p:cTn id="86" dur="1000" fill="hold"/>
                                        <p:tgtEl>
                                          <p:spTgt spid="29"/>
                                        </p:tgtEl>
                                        <p:attrNameLst>
                                          <p:attrName>ppt_h</p:attrName>
                                        </p:attrNameLst>
                                      </p:cBhvr>
                                      <p:tavLst>
                                        <p:tav tm="0">
                                          <p:val>
                                            <p:fltVal val="0"/>
                                          </p:val>
                                        </p:tav>
                                        <p:tav tm="100000">
                                          <p:val>
                                            <p:strVal val="#ppt_h"/>
                                          </p:val>
                                        </p:tav>
                                      </p:tavLst>
                                    </p:anim>
                                    <p:animEffect transition="in" filter="fade">
                                      <p:cBhvr>
                                        <p:cTn id="87" dur="1000"/>
                                        <p:tgtEl>
                                          <p:spTgt spid="29"/>
                                        </p:tgtEl>
                                      </p:cBhvr>
                                    </p:animEffect>
                                  </p:childTnLst>
                                  <p:subTnLst>
                                    <p:set>
                                      <p:cBhvr override="childStyle">
                                        <p:cTn dur="1" fill="hold" display="0" masterRel="nextClick" afterEffect="1"/>
                                        <p:tgtEl>
                                          <p:spTgt spid="29"/>
                                        </p:tgtEl>
                                        <p:attrNameLst>
                                          <p:attrName>style.visibility</p:attrName>
                                        </p:attrNameLst>
                                      </p:cBhvr>
                                      <p:to>
                                        <p:strVal val="hidden"/>
                                      </p:to>
                                    </p:set>
                                  </p:subTnLst>
                                </p:cTn>
                              </p:par>
                            </p:childTnLst>
                          </p:cTn>
                        </p:par>
                      </p:childTnLst>
                    </p:cTn>
                  </p:par>
                </p:childTnLst>
              </p:cTn>
              <p:nextCondLst>
                <p:cond evt="onClick" delay="0">
                  <p:tgtEl>
                    <p:spTgt spid="30"/>
                  </p:tgtEl>
                </p:cond>
              </p:nextCondLst>
            </p:seq>
            <p:seq concurrent="1" nextAc="seek">
              <p:cTn id="88" restart="whenNotActive" fill="hold" evtFilter="cancelBubble" nodeType="interactiveSeq">
                <p:stCondLst>
                  <p:cond evt="onClick" delay="0">
                    <p:tgtEl>
                      <p:spTgt spid="26"/>
                    </p:tgtEl>
                  </p:cond>
                </p:stCondLst>
                <p:endSync evt="end" delay="0">
                  <p:rtn val="all"/>
                </p:endSync>
                <p:childTnLst>
                  <p:par>
                    <p:cTn id="89" fill="hold">
                      <p:stCondLst>
                        <p:cond delay="0"/>
                      </p:stCondLst>
                      <p:childTnLst>
                        <p:par>
                          <p:cTn id="90" fill="hold">
                            <p:stCondLst>
                              <p:cond delay="0"/>
                            </p:stCondLst>
                            <p:childTnLst>
                              <p:par>
                                <p:cTn id="91" presetID="53" presetClass="entr" presetSubtype="16" fill="hold" grpId="0" nodeType="click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p:cTn id="93" dur="1000" fill="hold"/>
                                        <p:tgtEl>
                                          <p:spTgt spid="28"/>
                                        </p:tgtEl>
                                        <p:attrNameLst>
                                          <p:attrName>ppt_w</p:attrName>
                                        </p:attrNameLst>
                                      </p:cBhvr>
                                      <p:tavLst>
                                        <p:tav tm="0">
                                          <p:val>
                                            <p:fltVal val="0"/>
                                          </p:val>
                                        </p:tav>
                                        <p:tav tm="100000">
                                          <p:val>
                                            <p:strVal val="#ppt_w"/>
                                          </p:val>
                                        </p:tav>
                                      </p:tavLst>
                                    </p:anim>
                                    <p:anim calcmode="lin" valueType="num">
                                      <p:cBhvr>
                                        <p:cTn id="94" dur="1000" fill="hold"/>
                                        <p:tgtEl>
                                          <p:spTgt spid="28"/>
                                        </p:tgtEl>
                                        <p:attrNameLst>
                                          <p:attrName>ppt_h</p:attrName>
                                        </p:attrNameLst>
                                      </p:cBhvr>
                                      <p:tavLst>
                                        <p:tav tm="0">
                                          <p:val>
                                            <p:fltVal val="0"/>
                                          </p:val>
                                        </p:tav>
                                        <p:tav tm="100000">
                                          <p:val>
                                            <p:strVal val="#ppt_h"/>
                                          </p:val>
                                        </p:tav>
                                      </p:tavLst>
                                    </p:anim>
                                    <p:animEffect transition="in" filter="fade">
                                      <p:cBhvr>
                                        <p:cTn id="95" dur="1000"/>
                                        <p:tgtEl>
                                          <p:spTgt spid="28"/>
                                        </p:tgtEl>
                                      </p:cBhvr>
                                    </p:animEffect>
                                  </p:childTnLst>
                                  <p:subTnLst>
                                    <p:set>
                                      <p:cBhvr override="childStyle">
                                        <p:cTn dur="1" fill="hold" display="0" masterRel="nextClick" afterEffect="1"/>
                                        <p:tgtEl>
                                          <p:spTgt spid="28"/>
                                        </p:tgtEl>
                                        <p:attrNameLst>
                                          <p:attrName>style.visibility</p:attrName>
                                        </p:attrNameLst>
                                      </p:cBhvr>
                                      <p:to>
                                        <p:strVal val="hidden"/>
                                      </p:to>
                                    </p:set>
                                  </p:subTnLst>
                                </p:cTn>
                              </p:par>
                            </p:childTnLst>
                          </p:cTn>
                        </p:par>
                      </p:childTnLst>
                    </p:cTn>
                  </p:par>
                </p:childTnLst>
              </p:cTn>
              <p:nextCondLst>
                <p:cond evt="onClick" delay="0">
                  <p:tgtEl>
                    <p:spTgt spid="26"/>
                  </p:tgtEl>
                </p:cond>
              </p:nextCondLst>
            </p:seq>
            <p:seq concurrent="1" nextAc="seek">
              <p:cTn id="96" restart="whenNotActive" fill="hold" evtFilter="cancelBubble" nodeType="interactiveSeq">
                <p:stCondLst>
                  <p:cond evt="onClick" delay="0">
                    <p:tgtEl>
                      <p:spTgt spid="12"/>
                    </p:tgtEl>
                  </p:cond>
                </p:stCondLst>
                <p:endSync evt="end" delay="0">
                  <p:rtn val="all"/>
                </p:endSync>
                <p:childTnLst>
                  <p:par>
                    <p:cTn id="97" fill="hold">
                      <p:stCondLst>
                        <p:cond delay="0"/>
                      </p:stCondLst>
                      <p:childTnLst>
                        <p:par>
                          <p:cTn id="98" fill="hold">
                            <p:stCondLst>
                              <p:cond delay="0"/>
                            </p:stCondLst>
                            <p:childTnLst>
                              <p:par>
                                <p:cTn id="99" presetID="53" presetClass="entr" presetSubtype="16" fill="hold" grpId="1" nodeType="clickEffect">
                                  <p:stCondLst>
                                    <p:cond delay="0"/>
                                  </p:stCondLst>
                                  <p:childTnLst>
                                    <p:set>
                                      <p:cBhvr>
                                        <p:cTn id="100" dur="1" fill="hold">
                                          <p:stCondLst>
                                            <p:cond delay="0"/>
                                          </p:stCondLst>
                                        </p:cTn>
                                        <p:tgtEl>
                                          <p:spTgt spid="28"/>
                                        </p:tgtEl>
                                        <p:attrNameLst>
                                          <p:attrName>style.visibility</p:attrName>
                                        </p:attrNameLst>
                                      </p:cBhvr>
                                      <p:to>
                                        <p:strVal val="visible"/>
                                      </p:to>
                                    </p:set>
                                    <p:anim calcmode="lin" valueType="num">
                                      <p:cBhvr>
                                        <p:cTn id="101" dur="2000" fill="hold"/>
                                        <p:tgtEl>
                                          <p:spTgt spid="28"/>
                                        </p:tgtEl>
                                        <p:attrNameLst>
                                          <p:attrName>ppt_w</p:attrName>
                                        </p:attrNameLst>
                                      </p:cBhvr>
                                      <p:tavLst>
                                        <p:tav tm="0">
                                          <p:val>
                                            <p:fltVal val="0"/>
                                          </p:val>
                                        </p:tav>
                                        <p:tav tm="100000">
                                          <p:val>
                                            <p:strVal val="#ppt_w"/>
                                          </p:val>
                                        </p:tav>
                                      </p:tavLst>
                                    </p:anim>
                                    <p:anim calcmode="lin" valueType="num">
                                      <p:cBhvr>
                                        <p:cTn id="102" dur="2000" fill="hold"/>
                                        <p:tgtEl>
                                          <p:spTgt spid="28"/>
                                        </p:tgtEl>
                                        <p:attrNameLst>
                                          <p:attrName>ppt_h</p:attrName>
                                        </p:attrNameLst>
                                      </p:cBhvr>
                                      <p:tavLst>
                                        <p:tav tm="0">
                                          <p:val>
                                            <p:fltVal val="0"/>
                                          </p:val>
                                        </p:tav>
                                        <p:tav tm="100000">
                                          <p:val>
                                            <p:strVal val="#ppt_h"/>
                                          </p:val>
                                        </p:tav>
                                      </p:tavLst>
                                    </p:anim>
                                    <p:animEffect transition="in" filter="fade">
                                      <p:cBhvr>
                                        <p:cTn id="103" dur="2000"/>
                                        <p:tgtEl>
                                          <p:spTgt spid="28"/>
                                        </p:tgtEl>
                                      </p:cBhvr>
                                    </p:animEffect>
                                  </p:childTnLst>
                                  <p:subTnLst>
                                    <p:set>
                                      <p:cBhvr override="childStyle">
                                        <p:cTn dur="1" fill="hold" display="0" masterRel="nextClick" afterEffect="1"/>
                                        <p:tgtEl>
                                          <p:spTgt spid="28"/>
                                        </p:tgtEl>
                                        <p:attrNameLst>
                                          <p:attrName>style.visibility</p:attrName>
                                        </p:attrNameLst>
                                      </p:cBhvr>
                                      <p:to>
                                        <p:strVal val="hidden"/>
                                      </p:to>
                                    </p:set>
                                  </p:subTnLst>
                                </p:cTn>
                              </p:par>
                            </p:childTnLst>
                          </p:cTn>
                        </p:par>
                      </p:childTnLst>
                    </p:cTn>
                  </p:par>
                </p:childTnLst>
              </p:cTn>
              <p:nextCondLst>
                <p:cond evt="onClick" delay="0">
                  <p:tgtEl>
                    <p:spTgt spid="12"/>
                  </p:tgtEl>
                </p:cond>
              </p:nextCondLst>
            </p:seq>
            <p:seq concurrent="1" nextAc="seek">
              <p:cTn id="104" restart="whenNotActive" fill="hold" evtFilter="cancelBubble" nodeType="interactiveSeq">
                <p:stCondLst>
                  <p:cond evt="onClick" delay="0">
                    <p:tgtEl>
                      <p:spTgt spid="2"/>
                    </p:tgtEl>
                  </p:cond>
                </p:stCondLst>
                <p:endSync evt="end" delay="0">
                  <p:rtn val="all"/>
                </p:endSync>
                <p:childTnLst>
                  <p:par>
                    <p:cTn id="105" fill="hold">
                      <p:stCondLst>
                        <p:cond delay="0"/>
                      </p:stCondLst>
                      <p:childTnLst>
                        <p:par>
                          <p:cTn id="106" fill="hold">
                            <p:stCondLst>
                              <p:cond delay="0"/>
                            </p:stCondLst>
                            <p:childTnLst>
                              <p:par>
                                <p:cTn id="107" presetID="53" presetClass="entr" presetSubtype="16" fill="hold" grpId="1" nodeType="click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1000" fill="hold"/>
                                        <p:tgtEl>
                                          <p:spTgt spid="29"/>
                                        </p:tgtEl>
                                        <p:attrNameLst>
                                          <p:attrName>ppt_w</p:attrName>
                                        </p:attrNameLst>
                                      </p:cBhvr>
                                      <p:tavLst>
                                        <p:tav tm="0">
                                          <p:val>
                                            <p:fltVal val="0"/>
                                          </p:val>
                                        </p:tav>
                                        <p:tav tm="100000">
                                          <p:val>
                                            <p:strVal val="#ppt_w"/>
                                          </p:val>
                                        </p:tav>
                                      </p:tavLst>
                                    </p:anim>
                                    <p:anim calcmode="lin" valueType="num">
                                      <p:cBhvr>
                                        <p:cTn id="110" dur="1000" fill="hold"/>
                                        <p:tgtEl>
                                          <p:spTgt spid="29"/>
                                        </p:tgtEl>
                                        <p:attrNameLst>
                                          <p:attrName>ppt_h</p:attrName>
                                        </p:attrNameLst>
                                      </p:cBhvr>
                                      <p:tavLst>
                                        <p:tav tm="0">
                                          <p:val>
                                            <p:fltVal val="0"/>
                                          </p:val>
                                        </p:tav>
                                        <p:tav tm="100000">
                                          <p:val>
                                            <p:strVal val="#ppt_h"/>
                                          </p:val>
                                        </p:tav>
                                      </p:tavLst>
                                    </p:anim>
                                    <p:animEffect transition="in" filter="fade">
                                      <p:cBhvr>
                                        <p:cTn id="111" dur="1000"/>
                                        <p:tgtEl>
                                          <p:spTgt spid="29"/>
                                        </p:tgtEl>
                                      </p:cBhvr>
                                    </p:animEffect>
                                  </p:childTnLst>
                                  <p:subTnLst>
                                    <p:set>
                                      <p:cBhvr override="childStyle">
                                        <p:cTn dur="1" fill="hold" display="0" masterRel="nextClick" afterEffect="1"/>
                                        <p:tgtEl>
                                          <p:spTgt spid="29"/>
                                        </p:tgtEl>
                                        <p:attrNameLst>
                                          <p:attrName>style.visibility</p:attrName>
                                        </p:attrNameLst>
                                      </p:cBhvr>
                                      <p:to>
                                        <p:strVal val="hidden"/>
                                      </p:to>
                                    </p:set>
                                  </p:subTnLst>
                                </p:cTn>
                              </p:par>
                            </p:childTnLst>
                          </p:cTn>
                        </p:par>
                      </p:childTnLst>
                    </p:cTn>
                  </p:par>
                </p:childTnLst>
              </p:cTn>
              <p:nextCondLst>
                <p:cond evt="onClick" delay="0">
                  <p:tgtEl>
                    <p:spTgt spid="2"/>
                  </p:tgtEl>
                </p:cond>
              </p:nextCondLst>
            </p:seq>
          </p:childTnLst>
        </p:cTn>
      </p:par>
    </p:tnLst>
    <p:bldLst>
      <p:bldP spid="7" grpId="0"/>
      <p:bldP spid="12" grpId="0"/>
      <p:bldP spid="17" grpId="0"/>
      <p:bldP spid="18" grpId="0"/>
      <p:bldP spid="19" grpId="0"/>
      <p:bldP spid="20" grpId="0"/>
      <p:bldP spid="21" grpId="0"/>
      <p:bldP spid="22" grpId="0"/>
      <p:bldP spid="26" grpId="0"/>
      <p:bldP spid="28" grpId="0"/>
      <p:bldP spid="28" grpId="1"/>
      <p:bldP spid="29" grpId="0"/>
      <p:bldP spid="29" grpId="1"/>
      <p:bldP spid="42" grpId="0"/>
      <p:bldP spid="43" grpId="0"/>
      <p:bldP spid="44" grpId="0"/>
      <p:bldP spid="4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457200"/>
            <a:ext cx="4267200" cy="1143000"/>
          </a:xfrm>
        </p:spPr>
        <p:txBody>
          <a:bodyPr>
            <a:noAutofit/>
          </a:bodyPr>
          <a:lstStyle/>
          <a:p>
            <a:pPr algn="ctr"/>
            <a:r>
              <a:rPr lang="bn-BD" sz="7200" u="sng" dirty="0" smtClean="0">
                <a:solidFill>
                  <a:schemeClr val="bg1"/>
                </a:solidFill>
                <a:effectLst>
                  <a:outerShdw blurRad="38100" dist="38100" dir="2700000" algn="tl">
                    <a:srgbClr val="000000">
                      <a:alpha val="43137"/>
                    </a:srgbClr>
                  </a:outerShdw>
                </a:effectLst>
                <a:latin typeface="NikoshBAN" pitchFamily="2" charset="0"/>
                <a:cs typeface="NikoshBAN" pitchFamily="2" charset="0"/>
              </a:rPr>
              <a:t>বাড়ীর কাজ</a:t>
            </a:r>
            <a:endParaRPr lang="en-US" sz="7200" u="sng" dirty="0">
              <a:solidFill>
                <a:schemeClr val="bg1"/>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4" name="Title 1"/>
          <p:cNvSpPr txBox="1">
            <a:spLocks/>
          </p:cNvSpPr>
          <p:nvPr/>
        </p:nvSpPr>
        <p:spPr>
          <a:xfrm>
            <a:off x="670749" y="5334000"/>
            <a:ext cx="7801428" cy="838200"/>
          </a:xfrm>
          <a:prstGeom prst="rect">
            <a:avLst/>
          </a:prstGeom>
        </p:spPr>
        <p:txBody>
          <a:bodyPr vert="horz" lIns="0" rIns="0" bIns="0"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bn-IN" sz="4800" noProof="0" dirty="0" smtClean="0">
                <a:solidFill>
                  <a:schemeClr val="bg1"/>
                </a:solidFill>
                <a:latin typeface="NikoshBAN" pitchFamily="2" charset="0"/>
                <a:ea typeface="+mj-ea"/>
                <a:cs typeface="NikoshBAN" pitchFamily="2" charset="0"/>
              </a:rPr>
              <a:t>একটি নিউরনের চিহ্নিত চিত্র অংকন কর।</a:t>
            </a:r>
          </a:p>
        </p:txBody>
      </p:sp>
      <p:sp>
        <p:nvSpPr>
          <p:cNvPr id="6" name="Rectangle 5"/>
          <p:cNvSpPr/>
          <p:nvPr/>
        </p:nvSpPr>
        <p:spPr>
          <a:xfrm>
            <a:off x="37563" y="38637"/>
            <a:ext cx="9067800" cy="6781800"/>
          </a:xfrm>
          <a:prstGeom prst="rect">
            <a:avLst/>
          </a:prstGeom>
          <a:noFill/>
          <a:ln w="76200" cmpd="dbl">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1614" y="1711707"/>
            <a:ext cx="5373171" cy="35773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par>
                          <p:cTn id="15" fill="hold">
                            <p:stCondLst>
                              <p:cond delay="500"/>
                            </p:stCondLst>
                            <p:childTnLst>
                              <p:par>
                                <p:cTn id="16" presetID="10" presetClass="entr" presetSubtype="0" fill="hold" grpId="0" nodeType="afterEffect">
                                  <p:stCondLst>
                                    <p:cond delay="0"/>
                                  </p:stCondLst>
                                  <p:iterate type="wd">
                                    <p:tmPct val="10000"/>
                                  </p:iterate>
                                  <p:childTnLst>
                                    <p:set>
                                      <p:cBhvr>
                                        <p:cTn id="17" dur="1" fill="hold">
                                          <p:stCondLst>
                                            <p:cond delay="0"/>
                                          </p:stCondLst>
                                        </p:cTn>
                                        <p:tgtEl>
                                          <p:spTgt spid="4"/>
                                        </p:tgtEl>
                                        <p:attrNameLst>
                                          <p:attrName>style.visibility</p:attrName>
                                        </p:attrNameLst>
                                      </p:cBhvr>
                                      <p:to>
                                        <p:strVal val="visible"/>
                                      </p:to>
                                    </p:set>
                                    <p:animEffect transition="in" filter="fade">
                                      <p:cBhvr>
                                        <p:cTn id="1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12273" b="12273"/>
          <a:stretch/>
        </p:blipFill>
        <p:spPr>
          <a:xfrm>
            <a:off x="0" y="0"/>
            <a:ext cx="9144000" cy="6858000"/>
          </a:xfrm>
          <a:prstGeom prst="rect">
            <a:avLst/>
          </a:prstGeom>
        </p:spPr>
      </p:pic>
      <p:sp>
        <p:nvSpPr>
          <p:cNvPr id="2" name="Title 1"/>
          <p:cNvSpPr>
            <a:spLocks noGrp="1"/>
          </p:cNvSpPr>
          <p:nvPr>
            <p:ph type="title"/>
          </p:nvPr>
        </p:nvSpPr>
        <p:spPr>
          <a:xfrm>
            <a:off x="603912" y="2743200"/>
            <a:ext cx="7936176" cy="1524000"/>
          </a:xfrm>
          <a:ln>
            <a:noFill/>
          </a:ln>
          <a:effectLst>
            <a:glow rad="139700">
              <a:schemeClr val="accent2">
                <a:satMod val="175000"/>
                <a:alpha val="40000"/>
              </a:schemeClr>
            </a:glow>
          </a:effectLst>
        </p:spPr>
        <p:txBody>
          <a:bodyPr>
            <a:noAutofit/>
          </a:bodyPr>
          <a:lstStyle/>
          <a:p>
            <a:pPr algn="ctr"/>
            <a:r>
              <a:rPr lang="bn-BD" sz="11500" b="1" dirty="0" smtClean="0">
                <a:ln w="13462">
                  <a:solidFill>
                    <a:schemeClr val="bg1"/>
                  </a:solidFill>
                  <a:prstDash val="solid"/>
                </a:ln>
                <a:effectLst>
                  <a:glow rad="228600">
                    <a:schemeClr val="accent6">
                      <a:satMod val="175000"/>
                      <a:alpha val="40000"/>
                    </a:schemeClr>
                  </a:glow>
                </a:effectLst>
                <a:latin typeface="NikoshBAN" pitchFamily="2" charset="0"/>
                <a:cs typeface="NikoshBAN" pitchFamily="2" charset="0"/>
              </a:rPr>
              <a:t>সবাইকে ধন্যবাদ</a:t>
            </a:r>
            <a:endParaRPr lang="en-US" sz="9600" b="1" dirty="0">
              <a:ln w="13462">
                <a:solidFill>
                  <a:schemeClr val="bg1"/>
                </a:solidFill>
                <a:prstDash val="solid"/>
              </a:ln>
              <a:effectLst>
                <a:glow rad="228600">
                  <a:schemeClr val="accent6">
                    <a:satMod val="175000"/>
                    <a:alpha val="40000"/>
                  </a:schemeClr>
                </a:glow>
              </a:effectLst>
              <a:latin typeface="NikoshBAN" pitchFamily="2" charset="0"/>
              <a:cs typeface="NikoshBAN" pitchFamily="2" charset="0"/>
            </a:endParaRPr>
          </a:p>
        </p:txBody>
      </p:sp>
      <p:sp>
        <p:nvSpPr>
          <p:cNvPr id="4" name="Rectangle 3"/>
          <p:cNvSpPr/>
          <p:nvPr/>
        </p:nvSpPr>
        <p:spPr>
          <a:xfrm>
            <a:off x="37563" y="25758"/>
            <a:ext cx="9067800" cy="6781800"/>
          </a:xfrm>
          <a:prstGeom prst="rect">
            <a:avLst/>
          </a:prstGeom>
          <a:noFill/>
          <a:ln w="76200" cmpd="dbl">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787172" y="3429000"/>
            <a:ext cx="3976275" cy="2677656"/>
          </a:xfrm>
          <a:prstGeom prst="rect">
            <a:avLst/>
          </a:prstGeom>
          <a:noFill/>
        </p:spPr>
        <p:txBody>
          <a:bodyPr wrap="square" rtlCol="0">
            <a:spAutoFit/>
          </a:bodyPr>
          <a:lstStyle/>
          <a:p>
            <a:r>
              <a:rPr lang="bn-IN" sz="3600" dirty="0">
                <a:solidFill>
                  <a:schemeClr val="bg1"/>
                </a:solidFill>
                <a:latin typeface="NikoshBAN" panose="02000000000000000000" pitchFamily="2" charset="0"/>
                <a:cs typeface="NikoshBAN" panose="02000000000000000000" pitchFamily="2" charset="0"/>
              </a:rPr>
              <a:t>মোঃ ইমাম জাফর সাদেক</a:t>
            </a:r>
          </a:p>
          <a:p>
            <a:r>
              <a:rPr lang="bn-IN" sz="2800" dirty="0">
                <a:solidFill>
                  <a:schemeClr val="bg1"/>
                </a:solidFill>
                <a:latin typeface="NikoshBAN" panose="02000000000000000000" pitchFamily="2" charset="0"/>
                <a:cs typeface="NikoshBAN" panose="02000000000000000000" pitchFamily="2" charset="0"/>
              </a:rPr>
              <a:t>সহকারি শিক্ষক</a:t>
            </a:r>
            <a:r>
              <a:rPr lang="en-US" sz="2800" dirty="0">
                <a:solidFill>
                  <a:schemeClr val="bg1"/>
                </a:solidFill>
                <a:latin typeface="NikoshBAN" panose="02000000000000000000" pitchFamily="2" charset="0"/>
                <a:cs typeface="NikoshBAN" panose="02000000000000000000" pitchFamily="2" charset="0"/>
              </a:rPr>
              <a:t/>
            </a:r>
            <a:br>
              <a:rPr lang="en-US" sz="2800" dirty="0">
                <a:solidFill>
                  <a:schemeClr val="bg1"/>
                </a:solidFill>
                <a:latin typeface="NikoshBAN" panose="02000000000000000000" pitchFamily="2" charset="0"/>
                <a:cs typeface="NikoshBAN" panose="02000000000000000000" pitchFamily="2" charset="0"/>
              </a:rPr>
            </a:br>
            <a:r>
              <a:rPr lang="bn-IN" sz="2800" dirty="0">
                <a:solidFill>
                  <a:schemeClr val="bg1"/>
                </a:solidFill>
                <a:latin typeface="NikoshBAN" panose="02000000000000000000" pitchFamily="2" charset="0"/>
                <a:cs typeface="NikoshBAN" panose="02000000000000000000" pitchFamily="2" charset="0"/>
              </a:rPr>
              <a:t>মোগলবাসা দ্বি-মুখী উচ্চ বিদ্যালয়</a:t>
            </a:r>
          </a:p>
          <a:p>
            <a:r>
              <a:rPr lang="bn-IN" sz="2800" dirty="0">
                <a:solidFill>
                  <a:schemeClr val="bg1"/>
                </a:solidFill>
                <a:latin typeface="NikoshBAN" panose="02000000000000000000" pitchFamily="2" charset="0"/>
                <a:cs typeface="NikoshBAN" panose="02000000000000000000" pitchFamily="2" charset="0"/>
              </a:rPr>
              <a:t>কুড়িগ্রাম সদর, কুড়িগ্রাম</a:t>
            </a:r>
          </a:p>
          <a:p>
            <a:r>
              <a:rPr lang="bn-BD" sz="2800" dirty="0">
                <a:solidFill>
                  <a:schemeClr val="bg1"/>
                </a:solidFill>
                <a:latin typeface="NikoshBAN" panose="02000000000000000000" pitchFamily="2" charset="0"/>
                <a:cs typeface="NikoshBAN" panose="02000000000000000000" pitchFamily="2" charset="0"/>
              </a:rPr>
              <a:t>মোবাইল ফোনঃ </a:t>
            </a:r>
            <a:r>
              <a:rPr lang="en-US" sz="2800" dirty="0">
                <a:solidFill>
                  <a:schemeClr val="bg1"/>
                </a:solidFill>
                <a:latin typeface="NikoshBAN" panose="02000000000000000000" pitchFamily="2" charset="0"/>
                <a:cs typeface="NikoshBAN" panose="02000000000000000000" pitchFamily="2" charset="0"/>
              </a:rPr>
              <a:t>01716-752707</a:t>
            </a:r>
            <a:endParaRPr lang="bn-BD" sz="2800" dirty="0">
              <a:solidFill>
                <a:schemeClr val="bg1"/>
              </a:solidFill>
              <a:latin typeface="NikoshBAN" panose="02000000000000000000" pitchFamily="2" charset="0"/>
              <a:cs typeface="NikoshBAN" panose="02000000000000000000" pitchFamily="2" charset="0"/>
            </a:endParaRPr>
          </a:p>
          <a:p>
            <a:r>
              <a:rPr lang="en-US" sz="2000" dirty="0">
                <a:solidFill>
                  <a:schemeClr val="bg1"/>
                </a:solidFill>
                <a:latin typeface="NikoshBAN" panose="02000000000000000000" pitchFamily="2" charset="0"/>
                <a:cs typeface="NikoshBAN" panose="02000000000000000000" pitchFamily="2" charset="0"/>
              </a:rPr>
              <a:t>ijsadeque@gmail.com</a:t>
            </a:r>
          </a:p>
        </p:txBody>
      </p:sp>
      <p:sp>
        <p:nvSpPr>
          <p:cNvPr id="6" name="TextBox 5"/>
          <p:cNvSpPr txBox="1"/>
          <p:nvPr/>
        </p:nvSpPr>
        <p:spPr>
          <a:xfrm>
            <a:off x="3243741" y="483105"/>
            <a:ext cx="2534039" cy="1015663"/>
          </a:xfrm>
          <a:prstGeom prst="rect">
            <a:avLst/>
          </a:prstGeom>
          <a:noFill/>
        </p:spPr>
        <p:txBody>
          <a:bodyPr wrap="square" rtlCol="0">
            <a:spAutoFit/>
          </a:bodyPr>
          <a:lstStyle/>
          <a:p>
            <a:pPr algn="ctr"/>
            <a:r>
              <a:rPr lang="bn-BD" sz="6000" u="sng" dirty="0">
                <a:solidFill>
                  <a:schemeClr val="bg1"/>
                </a:solidFill>
                <a:latin typeface="NikoshBAN" panose="02000000000000000000" pitchFamily="2" charset="0"/>
                <a:cs typeface="NikoshBAN" panose="02000000000000000000" pitchFamily="2" charset="0"/>
              </a:rPr>
              <a:t>পরিচিতি</a:t>
            </a:r>
            <a:endParaRPr lang="en-US" sz="4400" u="sng" dirty="0">
              <a:solidFill>
                <a:schemeClr val="bg1"/>
              </a:solidFill>
              <a:latin typeface="NikoshBAN" panose="02000000000000000000" pitchFamily="2" charset="0"/>
              <a:cs typeface="NikoshBAN" panose="02000000000000000000" pitchFamily="2" charset="0"/>
            </a:endParaRPr>
          </a:p>
        </p:txBody>
      </p:sp>
      <p:sp>
        <p:nvSpPr>
          <p:cNvPr id="7" name="TextBox 6"/>
          <p:cNvSpPr txBox="1"/>
          <p:nvPr/>
        </p:nvSpPr>
        <p:spPr>
          <a:xfrm>
            <a:off x="331018" y="3693855"/>
            <a:ext cx="4114238" cy="2554545"/>
          </a:xfrm>
          <a:prstGeom prst="rect">
            <a:avLst/>
          </a:prstGeom>
          <a:noFill/>
        </p:spPr>
        <p:txBody>
          <a:bodyPr wrap="square" rtlCol="0">
            <a:spAutoFit/>
          </a:bodyPr>
          <a:lstStyle/>
          <a:p>
            <a:r>
              <a:rPr lang="bn-BD" sz="3200" dirty="0">
                <a:ln w="0"/>
                <a:solidFill>
                  <a:schemeClr val="bg1"/>
                </a:solidFill>
                <a:latin typeface="NikoshBAN" panose="02000000000000000000" pitchFamily="2" charset="0"/>
                <a:cs typeface="NikoshBAN" panose="02000000000000000000" pitchFamily="2" charset="0"/>
              </a:rPr>
              <a:t>শ্রেণিঃ </a:t>
            </a:r>
            <a:r>
              <a:rPr lang="bn-IN" sz="3200" dirty="0" smtClean="0">
                <a:ln w="0"/>
                <a:solidFill>
                  <a:schemeClr val="bg1"/>
                </a:solidFill>
                <a:latin typeface="NikoshBAN" panose="02000000000000000000" pitchFamily="2" charset="0"/>
                <a:cs typeface="NikoshBAN" panose="02000000000000000000" pitchFamily="2" charset="0"/>
              </a:rPr>
              <a:t>সপ্ত</a:t>
            </a:r>
            <a:r>
              <a:rPr lang="bn-BD" sz="3200" dirty="0" smtClean="0">
                <a:ln w="0"/>
                <a:solidFill>
                  <a:schemeClr val="bg1"/>
                </a:solidFill>
                <a:latin typeface="NikoshBAN" panose="02000000000000000000" pitchFamily="2" charset="0"/>
                <a:cs typeface="NikoshBAN" panose="02000000000000000000" pitchFamily="2" charset="0"/>
              </a:rPr>
              <a:t>ম</a:t>
            </a:r>
            <a:endParaRPr lang="bn-IN" sz="3200" dirty="0">
              <a:ln w="0"/>
              <a:solidFill>
                <a:schemeClr val="bg1"/>
              </a:solidFill>
              <a:latin typeface="NikoshBAN" panose="02000000000000000000" pitchFamily="2" charset="0"/>
              <a:cs typeface="NikoshBAN" panose="02000000000000000000" pitchFamily="2" charset="0"/>
            </a:endParaRPr>
          </a:p>
          <a:p>
            <a:r>
              <a:rPr lang="bn-BD" sz="3200" dirty="0">
                <a:ln w="0"/>
                <a:solidFill>
                  <a:schemeClr val="bg1"/>
                </a:solidFill>
                <a:latin typeface="NikoshBAN" panose="02000000000000000000" pitchFamily="2" charset="0"/>
                <a:cs typeface="NikoshBAN" panose="02000000000000000000" pitchFamily="2" charset="0"/>
              </a:rPr>
              <a:t>বিষয়ঃ বিজ্ঞান</a:t>
            </a:r>
            <a:endParaRPr lang="bn-IN" sz="3200" dirty="0">
              <a:ln w="0"/>
              <a:solidFill>
                <a:schemeClr val="bg1"/>
              </a:solidFill>
              <a:latin typeface="NikoshBAN" panose="02000000000000000000" pitchFamily="2" charset="0"/>
              <a:cs typeface="NikoshBAN" panose="02000000000000000000" pitchFamily="2" charset="0"/>
            </a:endParaRPr>
          </a:p>
          <a:p>
            <a:r>
              <a:rPr lang="bn-BD" sz="3200" dirty="0">
                <a:ln w="0"/>
                <a:solidFill>
                  <a:schemeClr val="bg1"/>
                </a:solidFill>
                <a:latin typeface="NikoshBAN" panose="02000000000000000000" pitchFamily="2" charset="0"/>
                <a:cs typeface="NikoshBAN" panose="02000000000000000000" pitchFamily="2" charset="0"/>
              </a:rPr>
              <a:t>অধ্যায়ঃ</a:t>
            </a:r>
            <a:r>
              <a:rPr lang="bn-IN" sz="3200" dirty="0">
                <a:ln w="0"/>
                <a:solidFill>
                  <a:schemeClr val="bg1"/>
                </a:solidFill>
                <a:latin typeface="NikoshBAN" panose="02000000000000000000" pitchFamily="2" charset="0"/>
                <a:cs typeface="NikoshBAN" panose="02000000000000000000" pitchFamily="2" charset="0"/>
              </a:rPr>
              <a:t> </a:t>
            </a:r>
            <a:r>
              <a:rPr lang="bn-IN" sz="3200" dirty="0" smtClean="0">
                <a:ln w="0"/>
                <a:solidFill>
                  <a:schemeClr val="bg1"/>
                </a:solidFill>
                <a:latin typeface="NikoshBAN" panose="02000000000000000000" pitchFamily="2" charset="0"/>
                <a:cs typeface="NikoshBAN" panose="02000000000000000000" pitchFamily="2" charset="0"/>
              </a:rPr>
              <a:t>দ্বিতীয়</a:t>
            </a:r>
          </a:p>
          <a:p>
            <a:r>
              <a:rPr lang="bn-IN" sz="3200" dirty="0" smtClean="0">
                <a:ln w="0"/>
                <a:solidFill>
                  <a:schemeClr val="bg1"/>
                </a:solidFill>
                <a:latin typeface="NikoshBAN" panose="02000000000000000000" pitchFamily="2" charset="0"/>
                <a:cs typeface="NikoshBAN" panose="02000000000000000000" pitchFamily="2" charset="0"/>
              </a:rPr>
              <a:t>উদ্ভিদ ও প্রাণীর কোষীয় সংগঠন</a:t>
            </a:r>
          </a:p>
          <a:p>
            <a:r>
              <a:rPr lang="bn-IN" sz="3200" dirty="0" smtClean="0">
                <a:ln w="0"/>
                <a:solidFill>
                  <a:schemeClr val="bg1"/>
                </a:solidFill>
                <a:latin typeface="NikoshBAN" panose="02000000000000000000" pitchFamily="2" charset="0"/>
                <a:cs typeface="NikoshBAN" panose="02000000000000000000" pitchFamily="2" charset="0"/>
              </a:rPr>
              <a:t>সময়ঃ ৪৫ মিনিট</a:t>
            </a:r>
            <a:endParaRPr lang="bn-IN" sz="3200" dirty="0">
              <a:ln w="0"/>
              <a:solidFill>
                <a:schemeClr val="bg1"/>
              </a:solidFill>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68833" y="1487129"/>
            <a:ext cx="1620521" cy="18688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11" name="Straight Connector 10"/>
          <p:cNvCxnSpPr/>
          <p:nvPr/>
        </p:nvCxnSpPr>
        <p:spPr>
          <a:xfrm>
            <a:off x="4572000" y="2099423"/>
            <a:ext cx="0" cy="3928056"/>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37563" y="38637"/>
            <a:ext cx="9067800" cy="6781800"/>
          </a:xfrm>
          <a:prstGeom prst="rect">
            <a:avLst/>
          </a:prstGeom>
          <a:noFill/>
          <a:ln w="76200" cmpd="dbl">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2875"/>
          <a:stretch/>
        </p:blipFill>
        <p:spPr>
          <a:xfrm>
            <a:off x="552190" y="1593172"/>
            <a:ext cx="1608350" cy="1981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849538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1600"/>
                            </p:stCondLst>
                            <p:childTnLst>
                              <p:par>
                                <p:cTn id="10" presetID="10"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22" presetClass="entr" presetSubtype="8" fill="hold" grpId="0" nodeType="withEffect">
                                  <p:stCondLst>
                                    <p:cond delay="0"/>
                                  </p:stCondLst>
                                  <p:iterate type="wd">
                                    <p:tmPct val="10000"/>
                                  </p:iterate>
                                  <p:childTnLst>
                                    <p:set>
                                      <p:cBhvr>
                                        <p:cTn id="14" dur="1" fill="hold">
                                          <p:stCondLst>
                                            <p:cond delay="0"/>
                                          </p:stCondLst>
                                        </p:cTn>
                                        <p:tgtEl>
                                          <p:spTgt spid="7"/>
                                        </p:tgtEl>
                                        <p:attrNameLst>
                                          <p:attrName>style.visibility</p:attrName>
                                        </p:attrNameLst>
                                      </p:cBhvr>
                                      <p:to>
                                        <p:strVal val="visible"/>
                                      </p:to>
                                    </p:set>
                                    <p:animEffect transition="in" filter="wipe(left)">
                                      <p:cBhvr>
                                        <p:cTn id="15" dur="1000"/>
                                        <p:tgtEl>
                                          <p:spTgt spid="7"/>
                                        </p:tgtEl>
                                      </p:cBhvr>
                                    </p:animEffect>
                                  </p:childTnLst>
                                </p:cTn>
                              </p:par>
                            </p:childTnLst>
                          </p:cTn>
                        </p:par>
                        <p:par>
                          <p:cTn id="16" fill="hold">
                            <p:stCondLst>
                              <p:cond delay="40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childTnLst>
                                </p:cTn>
                              </p:par>
                            </p:childTnLst>
                          </p:cTn>
                        </p:par>
                        <p:par>
                          <p:cTn id="23" fill="hold">
                            <p:stCondLst>
                              <p:cond delay="5000"/>
                            </p:stCondLst>
                            <p:childTnLst>
                              <p:par>
                                <p:cTn id="24" presetID="10" presetClass="entr" presetSubtype="0" fill="hold" grpId="0" nodeType="afterEffect">
                                  <p:stCondLst>
                                    <p:cond delay="0"/>
                                  </p:stCondLst>
                                  <p:iterate type="wd">
                                    <p:tmPct val="10000"/>
                                  </p:iterate>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6370" y="619942"/>
            <a:ext cx="5446460" cy="751658"/>
          </a:xfrm>
        </p:spPr>
        <p:txBody>
          <a:bodyPr>
            <a:normAutofit fontScale="90000"/>
          </a:bodyPr>
          <a:lstStyle/>
          <a:p>
            <a:pPr algn="ctr"/>
            <a:r>
              <a:rPr lang="bn-BD" sz="4800" b="1" u="sng" dirty="0" smtClean="0">
                <a:solidFill>
                  <a:schemeClr val="bg1"/>
                </a:solidFill>
                <a:latin typeface="NikoshLightBAN" pitchFamily="2" charset="0"/>
                <a:cs typeface="NikoshLightBAN" pitchFamily="2" charset="0"/>
              </a:rPr>
              <a:t>নিচের </a:t>
            </a:r>
            <a:r>
              <a:rPr lang="bn-IN" sz="4800" b="1" u="sng" dirty="0" smtClean="0">
                <a:solidFill>
                  <a:schemeClr val="bg1"/>
                </a:solidFill>
                <a:latin typeface="NikoshLightBAN" pitchFamily="2" charset="0"/>
                <a:cs typeface="NikoshLightBAN" pitchFamily="2" charset="0"/>
              </a:rPr>
              <a:t>চিত্রগুলো লক্ষ্য কর</a:t>
            </a:r>
            <a:endParaRPr lang="en-US" sz="4800" b="1" u="sng" dirty="0">
              <a:solidFill>
                <a:schemeClr val="bg1"/>
              </a:solidFill>
              <a:latin typeface="NikoshLightBAN" pitchFamily="2" charset="0"/>
              <a:cs typeface="NikoshLightBAN" pitchFamily="2" charset="0"/>
            </a:endParaRPr>
          </a:p>
        </p:txBody>
      </p:sp>
      <p:sp>
        <p:nvSpPr>
          <p:cNvPr id="24" name="Content Placeholder 2"/>
          <p:cNvSpPr txBox="1">
            <a:spLocks/>
          </p:cNvSpPr>
          <p:nvPr/>
        </p:nvSpPr>
        <p:spPr>
          <a:xfrm>
            <a:off x="304800" y="1859280"/>
            <a:ext cx="8229600" cy="4389120"/>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n-US" sz="2600" b="0" i="0" u="none" strike="noStrike" kern="1200" cap="none" spc="0" normalizeH="0" baseline="0" noProof="0" dirty="0">
              <a:ln>
                <a:noFill/>
              </a:ln>
              <a:solidFill>
                <a:schemeClr val="bg1"/>
              </a:solidFill>
              <a:effectLst/>
              <a:uLnTx/>
              <a:uFillTx/>
              <a:latin typeface="NikoshLightBAN" pitchFamily="2" charset="0"/>
              <a:cs typeface="NikoshLightBAN" pitchFamily="2" charset="0"/>
            </a:endParaRPr>
          </a:p>
        </p:txBody>
      </p:sp>
      <p:sp>
        <p:nvSpPr>
          <p:cNvPr id="6" name="Rectangle 5"/>
          <p:cNvSpPr/>
          <p:nvPr/>
        </p:nvSpPr>
        <p:spPr>
          <a:xfrm>
            <a:off x="37563" y="25758"/>
            <a:ext cx="9067800" cy="6781800"/>
          </a:xfrm>
          <a:prstGeom prst="rect">
            <a:avLst/>
          </a:prstGeom>
          <a:noFill/>
          <a:ln w="76200" cmpd="dbl">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19167" r="18332"/>
          <a:stretch/>
        </p:blipFill>
        <p:spPr>
          <a:xfrm>
            <a:off x="399782" y="1767840"/>
            <a:ext cx="3715018" cy="273287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1767840"/>
            <a:ext cx="3727361" cy="2732879"/>
          </a:xfrm>
          <a:prstGeom prst="rect">
            <a:avLst/>
          </a:prstGeom>
        </p:spPr>
      </p:pic>
      <p:sp>
        <p:nvSpPr>
          <p:cNvPr id="8" name="TextBox 7"/>
          <p:cNvSpPr txBox="1"/>
          <p:nvPr/>
        </p:nvSpPr>
        <p:spPr>
          <a:xfrm>
            <a:off x="570963" y="5127352"/>
            <a:ext cx="8001000" cy="1200329"/>
          </a:xfrm>
          <a:prstGeom prst="rect">
            <a:avLst/>
          </a:prstGeom>
          <a:noFill/>
        </p:spPr>
        <p:txBody>
          <a:bodyPr wrap="square" rtlCol="0">
            <a:spAutoFit/>
          </a:bodyPr>
          <a:lstStyle/>
          <a:p>
            <a:r>
              <a:rPr lang="bn-IN" sz="3600" dirty="0" smtClean="0">
                <a:solidFill>
                  <a:schemeClr val="bg1"/>
                </a:solidFill>
                <a:latin typeface="NikoshBAN" pitchFamily="2" charset="0"/>
                <a:cs typeface="NikoshBAN" pitchFamily="2" charset="0"/>
              </a:rPr>
              <a:t>1। রক্ত কী?</a:t>
            </a:r>
            <a:endParaRPr lang="en-US" sz="3600" dirty="0" smtClean="0">
              <a:solidFill>
                <a:schemeClr val="bg1"/>
              </a:solidFill>
              <a:latin typeface="NikoshBAN" pitchFamily="2" charset="0"/>
              <a:cs typeface="NikoshBAN" pitchFamily="2" charset="0"/>
            </a:endParaRPr>
          </a:p>
          <a:p>
            <a:r>
              <a:rPr lang="bn-IN" sz="3600" dirty="0" smtClean="0">
                <a:solidFill>
                  <a:schemeClr val="bg1"/>
                </a:solidFill>
                <a:latin typeface="NikoshBAN" pitchFamily="2" charset="0"/>
                <a:cs typeface="NikoshBAN" pitchFamily="2" charset="0"/>
              </a:rPr>
              <a:t>২</a:t>
            </a:r>
            <a:r>
              <a:rPr lang="bn-IN" sz="3600" dirty="0">
                <a:solidFill>
                  <a:schemeClr val="bg1"/>
                </a:solidFill>
                <a:latin typeface="NikoshBAN" pitchFamily="2" charset="0"/>
                <a:cs typeface="NikoshBAN" pitchFamily="2" charset="0"/>
              </a:rPr>
              <a:t>। </a:t>
            </a:r>
            <a:r>
              <a:rPr lang="bn-IN" sz="3600" dirty="0" smtClean="0">
                <a:solidFill>
                  <a:schemeClr val="bg1"/>
                </a:solidFill>
                <a:latin typeface="NikoshBAN" pitchFamily="2" charset="0"/>
                <a:cs typeface="NikoshBAN" pitchFamily="2" charset="0"/>
              </a:rPr>
              <a:t>মস্তিষ্ক কী দ্বারা গঠিত?</a:t>
            </a:r>
            <a:endParaRPr lang="bn-BD" sz="3600" dirty="0" smtClean="0">
              <a:solidFill>
                <a:schemeClr val="bg1"/>
              </a:solidFill>
              <a:latin typeface="NikoshBAN" pitchFamily="2" charset="0"/>
              <a:cs typeface="NikoshBAN"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3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7" presetClass="entr" presetSubtype="2" fill="hold" nodeType="clickEffect">
                                  <p:stCondLst>
                                    <p:cond delay="0"/>
                                  </p:stCondLst>
                                  <p:iterate type="wd">
                                    <p:tmPct val="10000"/>
                                  </p:iterate>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10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iterate type="wd">
                                    <p:tmPct val="10000"/>
                                  </p:iterate>
                                  <p:childTnLst>
                                    <p:set>
                                      <p:cBhvr>
                                        <p:cTn id="24" dur="1" fill="hold">
                                          <p:stCondLst>
                                            <p:cond delay="0"/>
                                          </p:stCondLst>
                                        </p:cTn>
                                        <p:tgtEl>
                                          <p:spTgt spid="8">
                                            <p:txEl>
                                              <p:pRg st="1" end="1"/>
                                            </p:txEl>
                                          </p:spTgt>
                                        </p:tgtEl>
                                        <p:attrNameLst>
                                          <p:attrName>style.visibility</p:attrName>
                                        </p:attrNameLst>
                                      </p:cBhvr>
                                      <p:to>
                                        <p:strVal val="visible"/>
                                      </p:to>
                                    </p:set>
                                    <p:anim calcmode="lin" valueType="num">
                                      <p:cBhvr additive="base">
                                        <p:cTn id="25" dur="1000" fill="hold"/>
                                        <p:tgtEl>
                                          <p:spTgt spid="8">
                                            <p:txEl>
                                              <p:pRg st="1" end="1"/>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8">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4372" y="2819400"/>
            <a:ext cx="8106228" cy="1200329"/>
          </a:xfrm>
          <a:prstGeom prst="rect">
            <a:avLst/>
          </a:prstGeom>
          <a:noFill/>
        </p:spPr>
        <p:txBody>
          <a:bodyPr wrap="square" rtlCol="0">
            <a:spAutoFit/>
          </a:bodyPr>
          <a:lstStyle/>
          <a:p>
            <a:pPr algn="ctr"/>
            <a:r>
              <a:rPr lang="bn-IN" sz="7200" dirty="0" smtClean="0">
                <a:solidFill>
                  <a:schemeClr val="bg1"/>
                </a:solidFill>
                <a:latin typeface="NikoshBAN" panose="02000000000000000000" pitchFamily="2" charset="0"/>
                <a:cs typeface="NikoshBAN" panose="02000000000000000000" pitchFamily="2" charset="0"/>
              </a:rPr>
              <a:t>যোজক টিস্যু ও স্নায়ু টিস্যু</a:t>
            </a:r>
            <a:endParaRPr lang="en-US" sz="7200" dirty="0">
              <a:solidFill>
                <a:schemeClr val="bg1"/>
              </a:solidFill>
              <a:latin typeface="NikoshBAN" panose="02000000000000000000" pitchFamily="2" charset="0"/>
              <a:cs typeface="NikoshBAN" panose="02000000000000000000" pitchFamily="2" charset="0"/>
            </a:endParaRPr>
          </a:p>
        </p:txBody>
      </p:sp>
      <p:sp>
        <p:nvSpPr>
          <p:cNvPr id="4" name="Rectangle 3"/>
          <p:cNvSpPr/>
          <p:nvPr/>
        </p:nvSpPr>
        <p:spPr>
          <a:xfrm>
            <a:off x="37563" y="25758"/>
            <a:ext cx="9067800" cy="6781800"/>
          </a:xfrm>
          <a:prstGeom prst="rect">
            <a:avLst/>
          </a:prstGeom>
          <a:noFill/>
          <a:ln w="76200" cmpd="dbl">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81000" y="1143000"/>
            <a:ext cx="3323772" cy="923330"/>
          </a:xfrm>
          <a:prstGeom prst="rect">
            <a:avLst/>
          </a:prstGeom>
          <a:noFill/>
        </p:spPr>
        <p:txBody>
          <a:bodyPr wrap="square" rtlCol="0">
            <a:spAutoFit/>
          </a:bodyPr>
          <a:lstStyle/>
          <a:p>
            <a:pPr algn="ctr"/>
            <a:r>
              <a:rPr lang="en-US" sz="5400" dirty="0" err="1" smtClean="0">
                <a:solidFill>
                  <a:schemeClr val="bg1"/>
                </a:solidFill>
                <a:latin typeface="NikoshBAN" panose="02000000000000000000" pitchFamily="2" charset="0"/>
                <a:cs typeface="NikoshBAN" panose="02000000000000000000" pitchFamily="2" charset="0"/>
              </a:rPr>
              <a:t>আজকের</a:t>
            </a:r>
            <a:r>
              <a:rPr lang="en-US" sz="5400" dirty="0" smtClean="0">
                <a:solidFill>
                  <a:schemeClr val="bg1"/>
                </a:solidFill>
                <a:latin typeface="NikoshBAN" panose="02000000000000000000" pitchFamily="2" charset="0"/>
                <a:cs typeface="NikoshBAN" panose="02000000000000000000" pitchFamily="2" charset="0"/>
              </a:rPr>
              <a:t> </a:t>
            </a:r>
            <a:r>
              <a:rPr lang="en-US" sz="5400" dirty="0" err="1" smtClean="0">
                <a:solidFill>
                  <a:schemeClr val="bg1"/>
                </a:solidFill>
                <a:latin typeface="NikoshBAN" panose="02000000000000000000" pitchFamily="2" charset="0"/>
                <a:cs typeface="NikoshBAN" panose="02000000000000000000" pitchFamily="2" charset="0"/>
              </a:rPr>
              <a:t>পাঠঃ</a:t>
            </a:r>
            <a:endParaRPr lang="en-US" sz="5400" dirty="0">
              <a:solidFill>
                <a:schemeClr val="bg1"/>
              </a:solidFill>
              <a:latin typeface="NikoshBAN" panose="02000000000000000000" pitchFamily="2" charset="0"/>
              <a:cs typeface="NikoshBAN" panose="02000000000000000000" pitchFamily="2"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900"/>
                            </p:stCondLst>
                            <p:childTnLst>
                              <p:par>
                                <p:cTn id="9" presetID="10" presetClass="entr" presetSubtype="0" fill="hold" grpId="0" nodeType="afterEffect">
                                  <p:stCondLst>
                                    <p:cond delay="0"/>
                                  </p:stCondLst>
                                  <p:iterate type="wd">
                                    <p:tmPct val="10000"/>
                                  </p:iterate>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2024" y="495280"/>
            <a:ext cx="3505200" cy="990600"/>
          </a:xfrm>
        </p:spPr>
        <p:txBody>
          <a:bodyPr>
            <a:noAutofit/>
          </a:bodyPr>
          <a:lstStyle/>
          <a:p>
            <a:pPr marL="1143000" indent="-1143000" algn="ctr"/>
            <a:r>
              <a:rPr lang="bn-BD" sz="6000" u="sng" dirty="0" smtClean="0">
                <a:solidFill>
                  <a:schemeClr val="bg1"/>
                </a:solidFill>
                <a:latin typeface="NikoshBAN" pitchFamily="2" charset="0"/>
                <a:cs typeface="NikoshBAN" pitchFamily="2" charset="0"/>
              </a:rPr>
              <a:t>শিখন ফল</a:t>
            </a:r>
            <a:endParaRPr lang="en-US" sz="2400" u="sng" dirty="0">
              <a:solidFill>
                <a:schemeClr val="bg1"/>
              </a:solidFill>
              <a:latin typeface="NikoshBAN" pitchFamily="2" charset="0"/>
              <a:cs typeface="NikoshBAN" pitchFamily="2" charset="0"/>
            </a:endParaRPr>
          </a:p>
        </p:txBody>
      </p:sp>
      <p:sp>
        <p:nvSpPr>
          <p:cNvPr id="4" name="TextBox 3"/>
          <p:cNvSpPr txBox="1"/>
          <p:nvPr/>
        </p:nvSpPr>
        <p:spPr>
          <a:xfrm>
            <a:off x="685800" y="2666960"/>
            <a:ext cx="8001000" cy="1754326"/>
          </a:xfrm>
          <a:prstGeom prst="rect">
            <a:avLst/>
          </a:prstGeom>
          <a:noFill/>
        </p:spPr>
        <p:txBody>
          <a:bodyPr wrap="square" rtlCol="0">
            <a:spAutoFit/>
          </a:bodyPr>
          <a:lstStyle/>
          <a:p>
            <a:r>
              <a:rPr lang="bn-IN" sz="3600" dirty="0" smtClean="0">
                <a:solidFill>
                  <a:schemeClr val="bg1"/>
                </a:solidFill>
                <a:latin typeface="NikoshBAN" pitchFamily="2" charset="0"/>
                <a:cs typeface="NikoshBAN" pitchFamily="2" charset="0"/>
              </a:rPr>
              <a:t>1। যোজক টিস্যু</a:t>
            </a:r>
            <a:r>
              <a:rPr lang="bn-BD" sz="3600" dirty="0" smtClean="0">
                <a:solidFill>
                  <a:schemeClr val="bg1"/>
                </a:solidFill>
                <a:latin typeface="NikoshBAN" pitchFamily="2" charset="0"/>
                <a:cs typeface="NikoshBAN" pitchFamily="2" charset="0"/>
              </a:rPr>
              <a:t> কী তা বলতে পারব</a:t>
            </a:r>
            <a:r>
              <a:rPr lang="en-US" sz="3600" dirty="0" smtClean="0">
                <a:solidFill>
                  <a:schemeClr val="bg1"/>
                </a:solidFill>
                <a:latin typeface="NikoshBAN" pitchFamily="2" charset="0"/>
                <a:cs typeface="NikoshBAN" pitchFamily="2" charset="0"/>
              </a:rPr>
              <a:t>ে</a:t>
            </a:r>
            <a:r>
              <a:rPr lang="bn-BD" sz="3600" dirty="0" smtClean="0">
                <a:solidFill>
                  <a:schemeClr val="bg1"/>
                </a:solidFill>
                <a:latin typeface="NikoshBAN" pitchFamily="2" charset="0"/>
                <a:cs typeface="NikoshBAN" pitchFamily="2" charset="0"/>
              </a:rPr>
              <a:t>।</a:t>
            </a:r>
            <a:endParaRPr lang="bn-IN" sz="3600" dirty="0" smtClean="0">
              <a:solidFill>
                <a:schemeClr val="bg1"/>
              </a:solidFill>
              <a:latin typeface="NikoshBAN" pitchFamily="2" charset="0"/>
              <a:cs typeface="NikoshBAN" pitchFamily="2" charset="0"/>
            </a:endParaRPr>
          </a:p>
          <a:p>
            <a:r>
              <a:rPr lang="bn-IN" sz="3600" dirty="0" smtClean="0">
                <a:solidFill>
                  <a:schemeClr val="bg1"/>
                </a:solidFill>
                <a:latin typeface="NikoshBAN" pitchFamily="2" charset="0"/>
                <a:cs typeface="NikoshBAN" pitchFamily="2" charset="0"/>
              </a:rPr>
              <a:t>২। </a:t>
            </a:r>
            <a:r>
              <a:rPr lang="bn-IN" sz="3600" dirty="0">
                <a:solidFill>
                  <a:schemeClr val="bg1"/>
                </a:solidFill>
                <a:latin typeface="NikoshBAN" pitchFamily="2" charset="0"/>
                <a:cs typeface="NikoshBAN" pitchFamily="2" charset="0"/>
              </a:rPr>
              <a:t>যোজক </a:t>
            </a:r>
            <a:r>
              <a:rPr lang="bn-IN" sz="3600" dirty="0" smtClean="0">
                <a:solidFill>
                  <a:schemeClr val="bg1"/>
                </a:solidFill>
                <a:latin typeface="NikoshBAN" pitchFamily="2" charset="0"/>
                <a:cs typeface="NikoshBAN" pitchFamily="2" charset="0"/>
              </a:rPr>
              <a:t>টিস্যুর কাজ সংক্ষেপে ব্যাখ্যা করতে </a:t>
            </a:r>
            <a:r>
              <a:rPr lang="bn-BD" sz="3600" dirty="0" smtClean="0">
                <a:solidFill>
                  <a:schemeClr val="bg1"/>
                </a:solidFill>
                <a:latin typeface="NikoshBAN" pitchFamily="2" charset="0"/>
                <a:cs typeface="NikoshBAN" pitchFamily="2" charset="0"/>
              </a:rPr>
              <a:t>পারব</a:t>
            </a:r>
            <a:r>
              <a:rPr lang="en-US" sz="3600" dirty="0">
                <a:solidFill>
                  <a:schemeClr val="bg1"/>
                </a:solidFill>
                <a:latin typeface="NikoshBAN" pitchFamily="2" charset="0"/>
                <a:cs typeface="NikoshBAN" pitchFamily="2" charset="0"/>
              </a:rPr>
              <a:t>ে</a:t>
            </a:r>
            <a:r>
              <a:rPr lang="bn-BD" sz="3600" dirty="0" smtClean="0">
                <a:solidFill>
                  <a:schemeClr val="bg1"/>
                </a:solidFill>
                <a:latin typeface="NikoshBAN" pitchFamily="2" charset="0"/>
                <a:cs typeface="NikoshBAN" pitchFamily="2" charset="0"/>
              </a:rPr>
              <a:t>।</a:t>
            </a:r>
            <a:endParaRPr lang="en-US" sz="3600" dirty="0" smtClean="0">
              <a:solidFill>
                <a:schemeClr val="bg1"/>
              </a:solidFill>
              <a:latin typeface="NikoshBAN" pitchFamily="2" charset="0"/>
              <a:cs typeface="NikoshBAN" pitchFamily="2" charset="0"/>
            </a:endParaRPr>
          </a:p>
          <a:p>
            <a:r>
              <a:rPr lang="bn-IN" sz="3600" dirty="0" smtClean="0">
                <a:solidFill>
                  <a:schemeClr val="bg1"/>
                </a:solidFill>
                <a:latin typeface="NikoshBAN" pitchFamily="2" charset="0"/>
                <a:cs typeface="NikoshBAN" pitchFamily="2" charset="0"/>
              </a:rPr>
              <a:t>৩। </a:t>
            </a:r>
            <a:r>
              <a:rPr lang="en-US" sz="3600" dirty="0" err="1" smtClean="0">
                <a:solidFill>
                  <a:schemeClr val="bg1"/>
                </a:solidFill>
                <a:latin typeface="NikoshBAN" pitchFamily="2" charset="0"/>
                <a:cs typeface="NikoshBAN" pitchFamily="2" charset="0"/>
              </a:rPr>
              <a:t>স্নায়ু</a:t>
            </a:r>
            <a:r>
              <a:rPr lang="bn-IN" sz="3600" dirty="0" smtClean="0">
                <a:solidFill>
                  <a:schemeClr val="bg1"/>
                </a:solidFill>
                <a:latin typeface="NikoshBAN" pitchFamily="2" charset="0"/>
                <a:cs typeface="NikoshBAN" pitchFamily="2" charset="0"/>
              </a:rPr>
              <a:t>টিস্যুর</a:t>
            </a:r>
            <a:r>
              <a:rPr lang="en-US" sz="3600" dirty="0" smtClean="0">
                <a:solidFill>
                  <a:schemeClr val="bg1"/>
                </a:solidFill>
                <a:latin typeface="NikoshBAN" pitchFamily="2" charset="0"/>
                <a:cs typeface="NikoshBAN" pitchFamily="2" charset="0"/>
              </a:rPr>
              <a:t> </a:t>
            </a:r>
            <a:r>
              <a:rPr lang="en-US" sz="3600" dirty="0" err="1" smtClean="0">
                <a:solidFill>
                  <a:schemeClr val="bg1"/>
                </a:solidFill>
                <a:latin typeface="NikoshBAN" pitchFamily="2" charset="0"/>
                <a:cs typeface="NikoshBAN" pitchFamily="2" charset="0"/>
              </a:rPr>
              <a:t>গঠন</a:t>
            </a:r>
            <a:r>
              <a:rPr lang="en-US" sz="3600" dirty="0" smtClean="0">
                <a:solidFill>
                  <a:schemeClr val="bg1"/>
                </a:solidFill>
                <a:latin typeface="NikoshBAN" pitchFamily="2" charset="0"/>
                <a:cs typeface="NikoshBAN" pitchFamily="2" charset="0"/>
              </a:rPr>
              <a:t> ও </a:t>
            </a:r>
            <a:r>
              <a:rPr lang="en-US" sz="3600" dirty="0" err="1" smtClean="0">
                <a:solidFill>
                  <a:schemeClr val="bg1"/>
                </a:solidFill>
                <a:latin typeface="NikoshBAN" pitchFamily="2" charset="0"/>
                <a:cs typeface="NikoshBAN" pitchFamily="2" charset="0"/>
              </a:rPr>
              <a:t>কাজ</a:t>
            </a:r>
            <a:r>
              <a:rPr lang="bn-IN" sz="3600" dirty="0" smtClean="0">
                <a:solidFill>
                  <a:schemeClr val="bg1"/>
                </a:solidFill>
                <a:latin typeface="NikoshBAN" pitchFamily="2" charset="0"/>
                <a:cs typeface="NikoshBAN" pitchFamily="2" charset="0"/>
              </a:rPr>
              <a:t> </a:t>
            </a:r>
            <a:r>
              <a:rPr lang="en-US" sz="3600" dirty="0" err="1" smtClean="0">
                <a:solidFill>
                  <a:schemeClr val="bg1"/>
                </a:solidFill>
                <a:latin typeface="NikoshBAN" pitchFamily="2" charset="0"/>
                <a:cs typeface="NikoshBAN" pitchFamily="2" charset="0"/>
              </a:rPr>
              <a:t>বর্ণনা</a:t>
            </a:r>
            <a:r>
              <a:rPr lang="en-US" sz="3600" dirty="0" smtClean="0">
                <a:solidFill>
                  <a:schemeClr val="bg1"/>
                </a:solidFill>
                <a:latin typeface="NikoshBAN" pitchFamily="2" charset="0"/>
                <a:cs typeface="NikoshBAN" pitchFamily="2" charset="0"/>
              </a:rPr>
              <a:t> </a:t>
            </a:r>
            <a:r>
              <a:rPr lang="bn-BD" sz="3600" dirty="0" smtClean="0">
                <a:solidFill>
                  <a:schemeClr val="bg1"/>
                </a:solidFill>
                <a:latin typeface="NikoshBAN" pitchFamily="2" charset="0"/>
                <a:cs typeface="NikoshBAN" pitchFamily="2" charset="0"/>
              </a:rPr>
              <a:t>করতে পারবে।</a:t>
            </a:r>
            <a:endParaRPr lang="bn-IN" sz="3600" dirty="0" smtClean="0">
              <a:solidFill>
                <a:schemeClr val="bg1"/>
              </a:solidFill>
              <a:latin typeface="NikoshBAN" pitchFamily="2" charset="0"/>
              <a:cs typeface="NikoshBAN" pitchFamily="2" charset="0"/>
            </a:endParaRPr>
          </a:p>
        </p:txBody>
      </p:sp>
      <p:sp>
        <p:nvSpPr>
          <p:cNvPr id="9" name="Title 1"/>
          <p:cNvSpPr txBox="1">
            <a:spLocks/>
          </p:cNvSpPr>
          <p:nvPr/>
        </p:nvSpPr>
        <p:spPr>
          <a:xfrm>
            <a:off x="390098" y="1905000"/>
            <a:ext cx="4874448"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bn-IN" dirty="0" smtClean="0">
                <a:solidFill>
                  <a:schemeClr val="bg1"/>
                </a:solidFill>
                <a:latin typeface="NikoshBAN" pitchFamily="2" charset="0"/>
                <a:cs typeface="NikoshBAN" pitchFamily="2" charset="0"/>
              </a:rPr>
              <a:t>এই পাঠ শেষে শিক্ষার্থীরাঃ</a:t>
            </a:r>
            <a:endParaRPr lang="en-US" dirty="0">
              <a:solidFill>
                <a:schemeClr val="bg1"/>
              </a:solidFill>
              <a:latin typeface="NikoshBAN" pitchFamily="2" charset="0"/>
              <a:cs typeface="NikoshBAN" pitchFamily="2" charset="0"/>
            </a:endParaRPr>
          </a:p>
        </p:txBody>
      </p:sp>
      <p:sp>
        <p:nvSpPr>
          <p:cNvPr id="5" name="Rectangle 4"/>
          <p:cNvSpPr/>
          <p:nvPr/>
        </p:nvSpPr>
        <p:spPr>
          <a:xfrm>
            <a:off x="37563" y="25758"/>
            <a:ext cx="9067800" cy="6781800"/>
          </a:xfrm>
          <a:prstGeom prst="rect">
            <a:avLst/>
          </a:prstGeom>
          <a:noFill/>
          <a:ln w="76200" cmpd="dbl">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3" presetClass="entr" presetSubtype="10" fill="hold" grpId="0" nodeType="afterEffect">
                                  <p:stCondLst>
                                    <p:cond delay="0"/>
                                  </p:stCondLst>
                                  <p:iterate type="wd">
                                    <p:tmPct val="10000"/>
                                  </p:iterate>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7" presetClass="entr" presetSubtype="2" fill="hold" nodeType="clickEffect">
                                  <p:stCondLst>
                                    <p:cond delay="0"/>
                                  </p:stCondLst>
                                  <p:iterate type="wd">
                                    <p:tmPct val="10000"/>
                                  </p:iterate>
                                  <p:childTnLst>
                                    <p:set>
                                      <p:cBhvr>
                                        <p:cTn id="17" dur="1" fill="hold">
                                          <p:stCondLst>
                                            <p:cond delay="0"/>
                                          </p:stCondLst>
                                        </p:cTn>
                                        <p:tgtEl>
                                          <p:spTgt spid="4">
                                            <p:txEl>
                                              <p:pRg st="0" end="0"/>
                                            </p:txEl>
                                          </p:spTgt>
                                        </p:tgtEl>
                                        <p:attrNameLst>
                                          <p:attrName>style.visibility</p:attrName>
                                        </p:attrNameLst>
                                      </p:cBhvr>
                                      <p:to>
                                        <p:strVal val="visible"/>
                                      </p:to>
                                    </p:set>
                                    <p:anim calcmode="lin" valueType="num">
                                      <p:cBhvr additive="base">
                                        <p:cTn id="18" dur="10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19" dur="10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7" presetClass="entr" presetSubtype="2" fill="hold" nodeType="clickEffect">
                                  <p:stCondLst>
                                    <p:cond delay="0"/>
                                  </p:stCondLst>
                                  <p:iterate type="wd">
                                    <p:tmPct val="10000"/>
                                  </p:iterate>
                                  <p:childTnLst>
                                    <p:set>
                                      <p:cBhvr>
                                        <p:cTn id="23" dur="1" fill="hold">
                                          <p:stCondLst>
                                            <p:cond delay="0"/>
                                          </p:stCondLst>
                                        </p:cTn>
                                        <p:tgtEl>
                                          <p:spTgt spid="4">
                                            <p:txEl>
                                              <p:pRg st="1" end="1"/>
                                            </p:txEl>
                                          </p:spTgt>
                                        </p:tgtEl>
                                        <p:attrNameLst>
                                          <p:attrName>style.visibility</p:attrName>
                                        </p:attrNameLst>
                                      </p:cBhvr>
                                      <p:to>
                                        <p:strVal val="visible"/>
                                      </p:to>
                                    </p:set>
                                    <p:anim calcmode="lin" valueType="num">
                                      <p:cBhvr additive="base">
                                        <p:cTn id="24" dur="10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25" dur="10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iterate type="wd">
                                    <p:tmPct val="10000"/>
                                  </p:iterate>
                                  <p:childTnLst>
                                    <p:set>
                                      <p:cBhvr>
                                        <p:cTn id="29" dur="1" fill="hold">
                                          <p:stCondLst>
                                            <p:cond delay="0"/>
                                          </p:stCondLst>
                                        </p:cTn>
                                        <p:tgtEl>
                                          <p:spTgt spid="4">
                                            <p:txEl>
                                              <p:pRg st="2" end="2"/>
                                            </p:txEl>
                                          </p:spTgt>
                                        </p:tgtEl>
                                        <p:attrNameLst>
                                          <p:attrName>style.visibility</p:attrName>
                                        </p:attrNameLst>
                                      </p:cBhvr>
                                      <p:to>
                                        <p:strVal val="visible"/>
                                      </p:to>
                                    </p:set>
                                    <p:anim calcmode="lin" valueType="num">
                                      <p:cBhvr additive="base">
                                        <p:cTn id="30" dur="10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31" dur="10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2171163" y="511781"/>
            <a:ext cx="4800600" cy="830997"/>
          </a:xfrm>
          <a:prstGeom prst="rect">
            <a:avLst/>
          </a:prstGeom>
        </p:spPr>
        <p:txBody>
          <a:bodyPr wrap="square">
            <a:spAutoFit/>
          </a:bodyPr>
          <a:lstStyle/>
          <a:p>
            <a:r>
              <a:rPr lang="bn-BD" sz="4800" b="1" u="sng" dirty="0">
                <a:solidFill>
                  <a:schemeClr val="bg1"/>
                </a:solidFill>
                <a:latin typeface="NikoshLightBAN" pitchFamily="2" charset="0"/>
                <a:cs typeface="NikoshLightBAN" pitchFamily="2" charset="0"/>
              </a:rPr>
              <a:t>নিচের ছবি</a:t>
            </a:r>
            <a:r>
              <a:rPr lang="bn-IN" sz="4800" b="1" u="sng" dirty="0">
                <a:solidFill>
                  <a:schemeClr val="bg1"/>
                </a:solidFill>
                <a:latin typeface="NikoshLightBAN" pitchFamily="2" charset="0"/>
                <a:cs typeface="NikoshLightBAN" pitchFamily="2" charset="0"/>
              </a:rPr>
              <a:t>টি</a:t>
            </a:r>
            <a:r>
              <a:rPr lang="bn-BD" sz="4800" b="1" u="sng" dirty="0">
                <a:solidFill>
                  <a:schemeClr val="bg1"/>
                </a:solidFill>
                <a:latin typeface="NikoshLightBAN" pitchFamily="2" charset="0"/>
                <a:cs typeface="NikoshLightBAN" pitchFamily="2" charset="0"/>
              </a:rPr>
              <a:t> লক্ষ্য </a:t>
            </a:r>
            <a:r>
              <a:rPr lang="bn-BD" sz="4800" b="1" u="sng" dirty="0" smtClean="0">
                <a:solidFill>
                  <a:schemeClr val="bg1"/>
                </a:solidFill>
                <a:latin typeface="NikoshLightBAN" pitchFamily="2" charset="0"/>
                <a:cs typeface="NikoshLightBAN" pitchFamily="2" charset="0"/>
              </a:rPr>
              <a:t>কর </a:t>
            </a:r>
            <a:endParaRPr lang="en-US" sz="4800" u="sng"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804" y="1853485"/>
            <a:ext cx="4216974" cy="295722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Rectangle 4"/>
          <p:cNvSpPr/>
          <p:nvPr/>
        </p:nvSpPr>
        <p:spPr>
          <a:xfrm>
            <a:off x="37563" y="25758"/>
            <a:ext cx="9067800" cy="6781800"/>
          </a:xfrm>
          <a:prstGeom prst="rect">
            <a:avLst/>
          </a:prstGeom>
          <a:noFill/>
          <a:ln w="76200" cmpd="dbl">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566" y="1828801"/>
            <a:ext cx="4278234" cy="297224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010720815"/>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wd">
                                    <p:tmPct val="10000"/>
                                  </p:iterate>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7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2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2777503"/>
            <a:ext cx="8088576" cy="1015663"/>
          </a:xfrm>
          <a:prstGeom prst="rect">
            <a:avLst/>
          </a:prstGeom>
          <a:noFill/>
        </p:spPr>
        <p:txBody>
          <a:bodyPr wrap="square" rtlCol="0">
            <a:spAutoFit/>
          </a:bodyPr>
          <a:lstStyle/>
          <a:p>
            <a:pPr algn="ctr"/>
            <a:r>
              <a:rPr lang="bn-IN" sz="6000" dirty="0" smtClean="0">
                <a:solidFill>
                  <a:schemeClr val="bg1"/>
                </a:solidFill>
                <a:latin typeface="NikoshBAN" panose="02000000000000000000" pitchFamily="2" charset="0"/>
                <a:cs typeface="NikoshBAN" panose="02000000000000000000" pitchFamily="2" charset="0"/>
              </a:rPr>
              <a:t> যোজক টিস্যু কী সংক্ষেপে লিখ?</a:t>
            </a:r>
            <a:endParaRPr lang="en-US" sz="6000" dirty="0">
              <a:solidFill>
                <a:schemeClr val="bg1"/>
              </a:solidFill>
              <a:latin typeface="NikoshBAN" panose="02000000000000000000" pitchFamily="2" charset="0"/>
              <a:cs typeface="NikoshBAN" panose="02000000000000000000" pitchFamily="2" charset="0"/>
            </a:endParaRPr>
          </a:p>
        </p:txBody>
      </p:sp>
      <p:sp>
        <p:nvSpPr>
          <p:cNvPr id="4" name="TextBox 3"/>
          <p:cNvSpPr txBox="1"/>
          <p:nvPr/>
        </p:nvSpPr>
        <p:spPr>
          <a:xfrm>
            <a:off x="2859290" y="712202"/>
            <a:ext cx="3878239" cy="1107996"/>
          </a:xfrm>
          <a:prstGeom prst="rect">
            <a:avLst/>
          </a:prstGeom>
          <a:noFill/>
        </p:spPr>
        <p:txBody>
          <a:bodyPr wrap="square" rtlCol="0">
            <a:spAutoFit/>
          </a:bodyPr>
          <a:lstStyle/>
          <a:p>
            <a:r>
              <a:rPr lang="bn-IN" sz="6600" u="sng" dirty="0" smtClean="0">
                <a:solidFill>
                  <a:schemeClr val="bg1"/>
                </a:solidFill>
                <a:latin typeface="NikoshBAN" panose="02000000000000000000" pitchFamily="2" charset="0"/>
                <a:cs typeface="NikoshBAN" panose="02000000000000000000" pitchFamily="2" charset="0"/>
              </a:rPr>
              <a:t>একক কাজ</a:t>
            </a:r>
            <a:endParaRPr lang="en-US" sz="6600" u="sng" dirty="0">
              <a:solidFill>
                <a:schemeClr val="bg1"/>
              </a:solidFill>
              <a:latin typeface="NikoshBAN" panose="02000000000000000000" pitchFamily="2" charset="0"/>
              <a:cs typeface="NikoshBAN" panose="02000000000000000000" pitchFamily="2" charset="0"/>
            </a:endParaRPr>
          </a:p>
        </p:txBody>
      </p:sp>
      <p:sp>
        <p:nvSpPr>
          <p:cNvPr id="5" name="Rectangle 4"/>
          <p:cNvSpPr/>
          <p:nvPr/>
        </p:nvSpPr>
        <p:spPr>
          <a:xfrm>
            <a:off x="37563" y="25758"/>
            <a:ext cx="9067800" cy="6781800"/>
          </a:xfrm>
          <a:prstGeom prst="rect">
            <a:avLst/>
          </a:prstGeom>
          <a:noFill/>
          <a:ln w="76200" cmpd="dbl">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1166321"/>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2863" y="4724400"/>
            <a:ext cx="8077200" cy="1754326"/>
          </a:xfrm>
          <a:prstGeom prst="rect">
            <a:avLst/>
          </a:prstGeom>
          <a:noFill/>
        </p:spPr>
        <p:txBody>
          <a:bodyPr wrap="square" rtlCol="0">
            <a:spAutoFit/>
          </a:bodyPr>
          <a:lstStyle/>
          <a:p>
            <a:pPr algn="just"/>
            <a:r>
              <a:rPr lang="bn-IN" sz="3600" dirty="0" smtClean="0">
                <a:solidFill>
                  <a:schemeClr val="bg1"/>
                </a:solidFill>
                <a:latin typeface="NikoshBAN" panose="02000000000000000000" pitchFamily="2" charset="0"/>
                <a:cs typeface="NikoshBAN" panose="02000000000000000000" pitchFamily="2" charset="0"/>
              </a:rPr>
              <a:t>যে টিস্যু প্রাণীদেহে বিভিন্ন টিস্যু ও অংগের মধ্যে সংযোগ সাধন করে তাকে যোজক টিস্যু বলে। যেমনঃ রক্ত, হাড়, মেদময় কলা ইত্যাদি।</a:t>
            </a:r>
            <a:endParaRPr lang="en-US" sz="3600" dirty="0">
              <a:solidFill>
                <a:schemeClr val="bg1"/>
              </a:solidFill>
              <a:latin typeface="NikoshBAN" panose="02000000000000000000" pitchFamily="2" charset="0"/>
              <a:cs typeface="NikoshBAN" panose="02000000000000000000" pitchFamily="2" charset="0"/>
            </a:endParaRPr>
          </a:p>
        </p:txBody>
      </p:sp>
      <p:sp>
        <p:nvSpPr>
          <p:cNvPr id="5" name="TextBox 4"/>
          <p:cNvSpPr txBox="1"/>
          <p:nvPr/>
        </p:nvSpPr>
        <p:spPr>
          <a:xfrm>
            <a:off x="3048000" y="160029"/>
            <a:ext cx="3262646" cy="923330"/>
          </a:xfrm>
          <a:prstGeom prst="rect">
            <a:avLst/>
          </a:prstGeom>
          <a:noFill/>
        </p:spPr>
        <p:txBody>
          <a:bodyPr wrap="square" rtlCol="0">
            <a:spAutoFit/>
          </a:bodyPr>
          <a:lstStyle/>
          <a:p>
            <a:pPr algn="ctr"/>
            <a:r>
              <a:rPr lang="bn-IN" sz="5400" u="sng" dirty="0" smtClean="0">
                <a:solidFill>
                  <a:schemeClr val="bg1"/>
                </a:solidFill>
                <a:latin typeface="NikoshBAN" panose="02000000000000000000" pitchFamily="2" charset="0"/>
                <a:cs typeface="NikoshBAN" panose="02000000000000000000" pitchFamily="2" charset="0"/>
              </a:rPr>
              <a:t>যোজক টিস্যু</a:t>
            </a:r>
            <a:endParaRPr lang="en-US" sz="5400" u="sng" dirty="0">
              <a:solidFill>
                <a:schemeClr val="bg1"/>
              </a:solidFill>
              <a:latin typeface="NikoshBAN" panose="02000000000000000000" pitchFamily="2" charset="0"/>
              <a:cs typeface="NikoshBAN" panose="02000000000000000000" pitchFamily="2" charset="0"/>
            </a:endParaRPr>
          </a:p>
        </p:txBody>
      </p:sp>
      <p:sp>
        <p:nvSpPr>
          <p:cNvPr id="6" name="Rectangle 5"/>
          <p:cNvSpPr/>
          <p:nvPr/>
        </p:nvSpPr>
        <p:spPr>
          <a:xfrm>
            <a:off x="37563" y="25758"/>
            <a:ext cx="9067800" cy="6781800"/>
          </a:xfrm>
          <a:prstGeom prst="rect">
            <a:avLst/>
          </a:prstGeom>
          <a:noFill/>
          <a:ln w="76200" cmpd="dbl">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1" b="29595"/>
          <a:stretch/>
        </p:blipFill>
        <p:spPr>
          <a:xfrm>
            <a:off x="914400" y="1643282"/>
            <a:ext cx="7010400" cy="2776318"/>
          </a:xfrm>
          <a:prstGeom prst="rect">
            <a:avLst/>
          </a:prstGeom>
        </p:spPr>
      </p:pic>
    </p:spTree>
    <p:extLst>
      <p:ext uri="{BB962C8B-B14F-4D97-AF65-F5344CB8AC3E}">
        <p14:creationId xmlns:p14="http://schemas.microsoft.com/office/powerpoint/2010/main" val="2922806004"/>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20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iterate type="wd">
                                    <p:tmPct val="10000"/>
                                  </p:iterate>
                                  <p:childTnLst>
                                    <p:set>
                                      <p:cBhvr>
                                        <p:cTn id="15" dur="1" fill="hold">
                                          <p:stCondLst>
                                            <p:cond delay="0"/>
                                          </p:stCondLst>
                                        </p:cTn>
                                        <p:tgtEl>
                                          <p:spTgt spid="3"/>
                                        </p:tgtEl>
                                        <p:attrNameLst>
                                          <p:attrName>style.visibility</p:attrName>
                                        </p:attrNameLst>
                                      </p:cBhvr>
                                      <p:to>
                                        <p:strVal val="visible"/>
                                      </p:to>
                                    </p:set>
                                    <p:animEffect transition="in" filter="wipe(left)">
                                      <p:cBhvr>
                                        <p:cTn id="16"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4022693"/>
            <a:ext cx="8458200" cy="2554545"/>
          </a:xfrm>
          <a:prstGeom prst="rect">
            <a:avLst/>
          </a:prstGeom>
          <a:noFill/>
        </p:spPr>
        <p:txBody>
          <a:bodyPr wrap="square" rtlCol="0">
            <a:spAutoFit/>
          </a:bodyPr>
          <a:lstStyle/>
          <a:p>
            <a:pPr algn="just"/>
            <a:r>
              <a:rPr lang="bn-IN" sz="3200" dirty="0" smtClean="0">
                <a:solidFill>
                  <a:schemeClr val="bg1"/>
                </a:solidFill>
                <a:latin typeface="NikoshBAN" panose="02000000000000000000" pitchFamily="2" charset="0"/>
                <a:cs typeface="NikoshBAN" panose="02000000000000000000" pitchFamily="2" charset="0"/>
              </a:rPr>
              <a:t>হাড়ের প্রধান উপাদান ক্যালসিয়াম। হাড় দেহের কাঠামো গঠন করে, দেহের ভার বহন করে দৃঢ়তা প্রদান করে। পেশী বন্ধনী বা টেন্ডন পেশিকে হাড়ের সাথে যুক্ত করে। মেদ কলা স্নেহ পদার্থ সঞ্চিত রাখে। তন্তুময় যোজক টিস্যু ফুসফুস ও রক্তনালির প্রাচীর সংকোচন প্রসারণে সাহায্য করে।</a:t>
            </a:r>
            <a:endParaRPr lang="en-US" sz="3200" dirty="0">
              <a:solidFill>
                <a:schemeClr val="bg1"/>
              </a:solidFill>
              <a:latin typeface="NikoshBAN" panose="02000000000000000000" pitchFamily="2" charset="0"/>
              <a:cs typeface="NikoshBAN" panose="02000000000000000000" pitchFamily="2" charset="0"/>
            </a:endParaRPr>
          </a:p>
        </p:txBody>
      </p:sp>
      <p:sp>
        <p:nvSpPr>
          <p:cNvPr id="5" name="TextBox 4"/>
          <p:cNvSpPr txBox="1"/>
          <p:nvPr/>
        </p:nvSpPr>
        <p:spPr>
          <a:xfrm>
            <a:off x="2011786" y="106155"/>
            <a:ext cx="5119354" cy="923330"/>
          </a:xfrm>
          <a:prstGeom prst="rect">
            <a:avLst/>
          </a:prstGeom>
          <a:noFill/>
        </p:spPr>
        <p:txBody>
          <a:bodyPr wrap="square" rtlCol="0">
            <a:spAutoFit/>
          </a:bodyPr>
          <a:lstStyle/>
          <a:p>
            <a:pPr algn="ctr"/>
            <a:r>
              <a:rPr lang="bn-IN" sz="5400" u="sng" dirty="0" smtClean="0">
                <a:solidFill>
                  <a:schemeClr val="bg1"/>
                </a:solidFill>
                <a:latin typeface="NikoshBAN" panose="02000000000000000000" pitchFamily="2" charset="0"/>
                <a:cs typeface="NikoshBAN" panose="02000000000000000000" pitchFamily="2" charset="0"/>
              </a:rPr>
              <a:t>যোজক টিস্যুর কাজ</a:t>
            </a:r>
            <a:endParaRPr lang="en-US" sz="5400" u="sng" dirty="0">
              <a:solidFill>
                <a:schemeClr val="bg1"/>
              </a:solidFill>
              <a:latin typeface="NikoshBAN" panose="02000000000000000000" pitchFamily="2" charset="0"/>
              <a:cs typeface="NikoshBAN" panose="02000000000000000000" pitchFamily="2" charset="0"/>
            </a:endParaRPr>
          </a:p>
        </p:txBody>
      </p:sp>
      <p:sp>
        <p:nvSpPr>
          <p:cNvPr id="6" name="Rectangle 5"/>
          <p:cNvSpPr/>
          <p:nvPr/>
        </p:nvSpPr>
        <p:spPr>
          <a:xfrm>
            <a:off x="37563" y="25758"/>
            <a:ext cx="9067800" cy="6781800"/>
          </a:xfrm>
          <a:prstGeom prst="rect">
            <a:avLst/>
          </a:prstGeom>
          <a:noFill/>
          <a:ln w="76200" cmpd="dbl">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7384" r="3308"/>
          <a:stretch/>
        </p:blipFill>
        <p:spPr>
          <a:xfrm>
            <a:off x="381000" y="1012343"/>
            <a:ext cx="4114800" cy="2981325"/>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3863" y="1029484"/>
            <a:ext cx="4115337" cy="2964183"/>
          </a:xfrm>
          <a:prstGeom prst="rect">
            <a:avLst/>
          </a:prstGeom>
        </p:spPr>
      </p:pic>
    </p:spTree>
    <p:extLst>
      <p:ext uri="{BB962C8B-B14F-4D97-AF65-F5344CB8AC3E}">
        <p14:creationId xmlns:p14="http://schemas.microsoft.com/office/powerpoint/2010/main" val="929566761"/>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par>
                                <p:cTn id="12" presetID="14" presetClass="entr" presetSubtype="5"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randombar(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3"/>
                                        </p:tgtEl>
                                        <p:attrNameLst>
                                          <p:attrName>style.visibility</p:attrName>
                                        </p:attrNameLst>
                                      </p:cBhvr>
                                      <p:to>
                                        <p:strVal val="visible"/>
                                      </p:to>
                                    </p:set>
                                    <p:animEffect transition="in" filter="wipe(left)">
                                      <p:cBhvr>
                                        <p:cTn id="1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tint val="100000"/>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3018</TotalTime>
  <Words>506</Words>
  <Application>Microsoft Office PowerPoint</Application>
  <PresentationFormat>On-screen Show (4:3)</PresentationFormat>
  <Paragraphs>74</Paragraphs>
  <Slides>18</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vt:lpstr>
      <vt:lpstr>Calibri</vt:lpstr>
      <vt:lpstr>Century Gothic</vt:lpstr>
      <vt:lpstr>NikoshBAN</vt:lpstr>
      <vt:lpstr>NikoshLightBAN</vt:lpstr>
      <vt:lpstr>Wingdings</vt:lpstr>
      <vt:lpstr>Wingdings 2</vt:lpstr>
      <vt:lpstr>Wingdings 3</vt:lpstr>
      <vt:lpstr>Ion</vt:lpstr>
      <vt:lpstr>PowerPoint Presentation</vt:lpstr>
      <vt:lpstr>PowerPoint Presentation</vt:lpstr>
      <vt:lpstr>নিচের চিত্রগুলো লক্ষ্য কর</vt:lpstr>
      <vt:lpstr>PowerPoint Presentation</vt:lpstr>
      <vt:lpstr>শিখন ফল</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বাড়ীর কাজ</vt:lpstr>
      <vt:lpstr>সবাইকে ধন্যবাদ</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Md. Imam Jafar Sadeque</cp:lastModifiedBy>
  <cp:revision>871</cp:revision>
  <dcterms:created xsi:type="dcterms:W3CDTF">2006-08-16T00:00:00Z</dcterms:created>
  <dcterms:modified xsi:type="dcterms:W3CDTF">2019-10-19T06:02:14Z</dcterms:modified>
</cp:coreProperties>
</file>