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8" r:id="rId13"/>
    <p:sldId id="269" r:id="rId14"/>
    <p:sldId id="267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32" autoAdjust="0"/>
  </p:normalViewPr>
  <p:slideViewPr>
    <p:cSldViewPr>
      <p:cViewPr>
        <p:scale>
          <a:sx n="60" d="100"/>
          <a:sy n="60" d="100"/>
        </p:scale>
        <p:origin x="-184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BA04-06C2-4F94-840E-D5EC035AAAC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CFF2-C12C-47D7-8E1E-5CE04720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BA04-06C2-4F94-840E-D5EC035AAAC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CFF2-C12C-47D7-8E1E-5CE04720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5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BA04-06C2-4F94-840E-D5EC035AAAC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CFF2-C12C-47D7-8E1E-5CE04720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BA04-06C2-4F94-840E-D5EC035AAAC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CFF2-C12C-47D7-8E1E-5CE04720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1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BA04-06C2-4F94-840E-D5EC035AAAC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CFF2-C12C-47D7-8E1E-5CE04720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BA04-06C2-4F94-840E-D5EC035AAAC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CFF2-C12C-47D7-8E1E-5CE04720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4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BA04-06C2-4F94-840E-D5EC035AAAC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CFF2-C12C-47D7-8E1E-5CE04720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BA04-06C2-4F94-840E-D5EC035AAAC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CFF2-C12C-47D7-8E1E-5CE04720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BA04-06C2-4F94-840E-D5EC035AAAC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CFF2-C12C-47D7-8E1E-5CE04720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7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BA04-06C2-4F94-840E-D5EC035AAAC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CFF2-C12C-47D7-8E1E-5CE04720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5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BA04-06C2-4F94-840E-D5EC035AAAC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CFF2-C12C-47D7-8E1E-5CE04720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DBA04-06C2-4F94-840E-D5EC035AAAC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CFF2-C12C-47D7-8E1E-5CE047202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-6927"/>
            <a:ext cx="9509760" cy="6871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4204">
            <a:off x="687770" y="807515"/>
            <a:ext cx="4665271" cy="5455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 rot="20682318">
            <a:off x="4878664" y="4330339"/>
            <a:ext cx="4030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96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563">
            <a:off x="5352386" y="2158017"/>
            <a:ext cx="3109684" cy="2487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563">
            <a:off x="-6179" y="4352774"/>
            <a:ext cx="3109684" cy="2487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4204">
            <a:off x="840170" y="959915"/>
            <a:ext cx="4665271" cy="5455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 rot="20682318">
            <a:off x="5031064" y="4482739"/>
            <a:ext cx="4030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96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563">
            <a:off x="5504786" y="2310417"/>
            <a:ext cx="3109684" cy="2487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563">
            <a:off x="146221" y="4505174"/>
            <a:ext cx="3109684" cy="24877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4204">
            <a:off x="992570" y="1112315"/>
            <a:ext cx="4665271" cy="5455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 rot="20682318">
            <a:off x="5183464" y="4635139"/>
            <a:ext cx="4030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96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563">
            <a:off x="5657186" y="2462817"/>
            <a:ext cx="3109684" cy="24877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563">
            <a:off x="298621" y="4657574"/>
            <a:ext cx="3109684" cy="24877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4204">
            <a:off x="1198955" y="1264715"/>
            <a:ext cx="4665271" cy="5455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 rot="20682318">
            <a:off x="4776103" y="4862698"/>
            <a:ext cx="46004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9600" b="1" cap="all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563">
            <a:off x="5787429" y="2567638"/>
            <a:ext cx="3109684" cy="2487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563">
            <a:off x="451021" y="4809974"/>
            <a:ext cx="3109684" cy="24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27" y="3244334"/>
            <a:ext cx="89835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শ্রেণিকরণের বৈশিষ্ট্যসমূহ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625"/>
            <a:ext cx="9144000" cy="17235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শ্রেণিকরণের বৈশিষ্ট্যসমূহ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42780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 বিশেষ কোন উদ্দেশ্য সাধন করে।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মানসিক প্রক্রিয়া 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প্রকারের বিন্যাসকরণ প্রক্রিয়া।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 সাদৃশ্য ও বৈসাদৃশ্যের উপর নির্ভরশীল।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প্রকারের ব্যাখ্যাকরণ প্রক্রিয়া।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/>
          <p:nvPr/>
        </p:nvSpPr>
        <p:spPr>
          <a:xfrm>
            <a:off x="2598080" y="775856"/>
            <a:ext cx="3529012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ঠাকুরের কবিতার বই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2450394" y="6199926"/>
            <a:ext cx="38243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আহমেদের উপন্যাসের বই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9390"/>
            <a:ext cx="9144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84012" y="1285221"/>
            <a:ext cx="5885705" cy="2414569"/>
            <a:chOff x="1392446" y="1328411"/>
            <a:chExt cx="5885705" cy="24145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624" y="1328411"/>
              <a:ext cx="1888527" cy="22907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446" y="1328411"/>
              <a:ext cx="1871663" cy="22907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956" t="833" r="9956" b="-833"/>
            <a:stretch/>
          </p:blipFill>
          <p:spPr>
            <a:xfrm>
              <a:off x="3035509" y="1328411"/>
              <a:ext cx="2352519" cy="241456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1386408" y="3705694"/>
            <a:ext cx="5945279" cy="2528868"/>
            <a:chOff x="1386408" y="3705694"/>
            <a:chExt cx="5945279" cy="252886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219" y="3705694"/>
              <a:ext cx="2012468" cy="25288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408" y="3705694"/>
              <a:ext cx="1875410" cy="249080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36" y="3705694"/>
              <a:ext cx="2189224" cy="25288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7356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438189" y="2043129"/>
            <a:ext cx="7705812" cy="1128774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87631" rIns="163576" bIns="8763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মেরুদন্ডের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kern="1200" dirty="0"/>
          </a:p>
        </p:txBody>
      </p:sp>
      <p:sp>
        <p:nvSpPr>
          <p:cNvPr id="7" name="Oval 6"/>
          <p:cNvSpPr/>
          <p:nvPr/>
        </p:nvSpPr>
        <p:spPr>
          <a:xfrm>
            <a:off x="152401" y="2023141"/>
            <a:ext cx="1269773" cy="112877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445764" y="4800600"/>
            <a:ext cx="7698237" cy="1274407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87631" rIns="163576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kern="1200" dirty="0" err="1" smtClean="0">
                <a:latin typeface="NikoshBAN" pitchFamily="2" charset="0"/>
                <a:cs typeface="NikoshBAN" pitchFamily="2" charset="0"/>
              </a:rPr>
              <a:t>রঙ্গের</a:t>
            </a:r>
            <a:r>
              <a:rPr lang="en-US" sz="4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1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12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12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kern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kern="1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12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kern="12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800" kern="1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kern="1200" dirty="0"/>
          </a:p>
        </p:txBody>
      </p:sp>
      <p:sp>
        <p:nvSpPr>
          <p:cNvPr id="11" name="Oval 10"/>
          <p:cNvSpPr/>
          <p:nvPr/>
        </p:nvSpPr>
        <p:spPr>
          <a:xfrm>
            <a:off x="152401" y="4802741"/>
            <a:ext cx="1268525" cy="127440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1433563" y="3480760"/>
            <a:ext cx="7710438" cy="1128772"/>
          </a:xfrm>
          <a:custGeom>
            <a:avLst/>
            <a:gdLst>
              <a:gd name="connsiteX0" fmla="*/ 0 w 4053840"/>
              <a:gd name="connsiteY0" fmla="*/ 0 h 1128772"/>
              <a:gd name="connsiteX1" fmla="*/ 3489454 w 4053840"/>
              <a:gd name="connsiteY1" fmla="*/ 0 h 1128772"/>
              <a:gd name="connsiteX2" fmla="*/ 4053840 w 4053840"/>
              <a:gd name="connsiteY2" fmla="*/ 564386 h 1128772"/>
              <a:gd name="connsiteX3" fmla="*/ 3489454 w 4053840"/>
              <a:gd name="connsiteY3" fmla="*/ 1128772 h 1128772"/>
              <a:gd name="connsiteX4" fmla="*/ 0 w 4053840"/>
              <a:gd name="connsiteY4" fmla="*/ 1128772 h 1128772"/>
              <a:gd name="connsiteX5" fmla="*/ 0 w 4053840"/>
              <a:gd name="connsiteY5" fmla="*/ 0 h 11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1128772">
                <a:moveTo>
                  <a:pt x="4053840" y="1128771"/>
                </a:moveTo>
                <a:lnTo>
                  <a:pt x="564386" y="1128771"/>
                </a:lnTo>
                <a:lnTo>
                  <a:pt x="0" y="564386"/>
                </a:lnTo>
                <a:lnTo>
                  <a:pt x="564386" y="1"/>
                </a:lnTo>
                <a:lnTo>
                  <a:pt x="4053840" y="1"/>
                </a:lnTo>
                <a:lnTo>
                  <a:pt x="4053840" y="1128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950" tIns="87630" rIns="163576" bIns="8763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পুস্পের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kern="12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400" kern="1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kern="1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6066" y="3414118"/>
            <a:ext cx="1256557" cy="1171620"/>
            <a:chOff x="152402" y="3435542"/>
            <a:chExt cx="1256557" cy="1171620"/>
          </a:xfrm>
        </p:grpSpPr>
        <p:sp>
          <p:nvSpPr>
            <p:cNvPr id="9" name="Oval 8"/>
            <p:cNvSpPr/>
            <p:nvPr/>
          </p:nvSpPr>
          <p:spPr>
            <a:xfrm>
              <a:off x="152402" y="3435542"/>
              <a:ext cx="1256557" cy="112877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6000" b="-1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443345" y="423783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প্লেটো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3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636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শ্রেণিবিন্যাস</a:t>
            </a:r>
            <a:endParaRPr lang="en-US" sz="6600" dirty="0"/>
          </a:p>
        </p:txBody>
      </p:sp>
      <p:sp>
        <p:nvSpPr>
          <p:cNvPr id="7" name="Freeform 6"/>
          <p:cNvSpPr/>
          <p:nvPr/>
        </p:nvSpPr>
        <p:spPr>
          <a:xfrm>
            <a:off x="1644215" y="2658647"/>
            <a:ext cx="1829817" cy="678862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/>
          </a:p>
        </p:txBody>
      </p:sp>
      <p:sp>
        <p:nvSpPr>
          <p:cNvPr id="9" name="Freeform 8"/>
          <p:cNvSpPr/>
          <p:nvPr/>
        </p:nvSpPr>
        <p:spPr>
          <a:xfrm>
            <a:off x="3657091" y="2658647"/>
            <a:ext cx="1829817" cy="678862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/>
          </a:p>
        </p:txBody>
      </p:sp>
      <p:sp>
        <p:nvSpPr>
          <p:cNvPr id="11" name="Freeform 10"/>
          <p:cNvSpPr/>
          <p:nvPr/>
        </p:nvSpPr>
        <p:spPr>
          <a:xfrm>
            <a:off x="5669967" y="2658647"/>
            <a:ext cx="1829817" cy="678862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/>
          </a:p>
        </p:txBody>
      </p:sp>
      <p:sp>
        <p:nvSpPr>
          <p:cNvPr id="13" name="Freeform 12"/>
          <p:cNvSpPr/>
          <p:nvPr/>
        </p:nvSpPr>
        <p:spPr>
          <a:xfrm>
            <a:off x="3657091" y="4781234"/>
            <a:ext cx="1829817" cy="678862"/>
          </a:xfrm>
          <a:custGeom>
            <a:avLst/>
            <a:gdLst>
              <a:gd name="connsiteX0" fmla="*/ 0 w 1829817"/>
              <a:gd name="connsiteY0" fmla="*/ 0 h 678862"/>
              <a:gd name="connsiteX1" fmla="*/ 1829817 w 1829817"/>
              <a:gd name="connsiteY1" fmla="*/ 0 h 678862"/>
              <a:gd name="connsiteX2" fmla="*/ 1829817 w 1829817"/>
              <a:gd name="connsiteY2" fmla="*/ 678862 h 678862"/>
              <a:gd name="connsiteX3" fmla="*/ 0 w 1829817"/>
              <a:gd name="connsiteY3" fmla="*/ 678862 h 678862"/>
              <a:gd name="connsiteX4" fmla="*/ 0 w 1829817"/>
              <a:gd name="connsiteY4" fmla="*/ 0 h 67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17" h="678862">
                <a:moveTo>
                  <a:pt x="0" y="0"/>
                </a:moveTo>
                <a:lnTo>
                  <a:pt x="1829817" y="0"/>
                </a:lnTo>
                <a:lnTo>
                  <a:pt x="1829817" y="678862"/>
                </a:lnTo>
                <a:lnTo>
                  <a:pt x="0" y="678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/>
          </a:p>
        </p:txBody>
      </p:sp>
      <p:grpSp>
        <p:nvGrpSpPr>
          <p:cNvPr id="25" name="Group 24"/>
          <p:cNvGrpSpPr/>
          <p:nvPr/>
        </p:nvGrpSpPr>
        <p:grpSpPr>
          <a:xfrm>
            <a:off x="57501" y="1159348"/>
            <a:ext cx="3005939" cy="2235612"/>
            <a:chOff x="57501" y="1159348"/>
            <a:chExt cx="3005939" cy="223561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01" y="1785235"/>
              <a:ext cx="2838450" cy="1609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4990" y="1159348"/>
              <a:ext cx="2838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মেরুদন্ডী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প্রাণি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63441" y="1117583"/>
            <a:ext cx="5928160" cy="2264187"/>
            <a:chOff x="2965371" y="1159348"/>
            <a:chExt cx="6178629" cy="2264187"/>
          </a:xfrm>
        </p:grpSpPr>
        <p:grpSp>
          <p:nvGrpSpPr>
            <p:cNvPr id="22" name="Group 21"/>
            <p:cNvGrpSpPr/>
            <p:nvPr/>
          </p:nvGrpSpPr>
          <p:grpSpPr>
            <a:xfrm>
              <a:off x="2965371" y="1755066"/>
              <a:ext cx="6178629" cy="1668469"/>
              <a:chOff x="2965371" y="1755066"/>
              <a:chExt cx="6178629" cy="166846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261520" y="1455029"/>
                <a:ext cx="1555162" cy="220979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1327" y="1755066"/>
                <a:ext cx="2012875" cy="160972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371" y="1785235"/>
                <a:ext cx="1955956" cy="1638300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724400" y="1159348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অ-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মেরুদন্ডী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প্রাণি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6" y="3423535"/>
            <a:ext cx="4572000" cy="2251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" y="3423535"/>
            <a:ext cx="4362100" cy="232004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7502" y="5695998"/>
            <a:ext cx="9051864" cy="1243020"/>
            <a:chOff x="57502" y="5695998"/>
            <a:chExt cx="9051864" cy="124302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557" y="5695998"/>
              <a:ext cx="3543809" cy="124302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665775" y="4972074"/>
              <a:ext cx="1162002" cy="260985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2638" y="4894684"/>
              <a:ext cx="1088179" cy="2838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3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/>
          </a:p>
        </p:txBody>
      </p:sp>
      <p:sp>
        <p:nvSpPr>
          <p:cNvPr id="5" name="Freeform 4"/>
          <p:cNvSpPr/>
          <p:nvPr/>
        </p:nvSpPr>
        <p:spPr>
          <a:xfrm>
            <a:off x="1" y="2135167"/>
            <a:ext cx="1156394" cy="1651992"/>
          </a:xfrm>
          <a:custGeom>
            <a:avLst/>
            <a:gdLst>
              <a:gd name="connsiteX0" fmla="*/ 0 w 1651992"/>
              <a:gd name="connsiteY0" fmla="*/ 0 h 1156394"/>
              <a:gd name="connsiteX1" fmla="*/ 1073795 w 1651992"/>
              <a:gd name="connsiteY1" fmla="*/ 0 h 1156394"/>
              <a:gd name="connsiteX2" fmla="*/ 1651992 w 1651992"/>
              <a:gd name="connsiteY2" fmla="*/ 578197 h 1156394"/>
              <a:gd name="connsiteX3" fmla="*/ 1073795 w 1651992"/>
              <a:gd name="connsiteY3" fmla="*/ 1156394 h 1156394"/>
              <a:gd name="connsiteX4" fmla="*/ 0 w 1651992"/>
              <a:gd name="connsiteY4" fmla="*/ 1156394 h 1156394"/>
              <a:gd name="connsiteX5" fmla="*/ 578197 w 1651992"/>
              <a:gd name="connsiteY5" fmla="*/ 578197 h 1156394"/>
              <a:gd name="connsiteX6" fmla="*/ 0 w 1651992"/>
              <a:gd name="connsiteY6" fmla="*/ 0 h 115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992" h="1156394">
                <a:moveTo>
                  <a:pt x="1651992" y="0"/>
                </a:moveTo>
                <a:lnTo>
                  <a:pt x="1651992" y="751656"/>
                </a:lnTo>
                <a:lnTo>
                  <a:pt x="825996" y="1156394"/>
                </a:lnTo>
                <a:lnTo>
                  <a:pt x="0" y="751656"/>
                </a:lnTo>
                <a:lnTo>
                  <a:pt x="0" y="0"/>
                </a:lnTo>
                <a:lnTo>
                  <a:pt x="825996" y="404738"/>
                </a:lnTo>
                <a:lnTo>
                  <a:pt x="1651992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" tIns="598517" rIns="20320" bIns="598517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4102" y="2135167"/>
            <a:ext cx="7952970" cy="1073795"/>
          </a:xfrm>
          <a:custGeom>
            <a:avLst/>
            <a:gdLst>
              <a:gd name="connsiteX0" fmla="*/ 178969 w 1073794"/>
              <a:gd name="connsiteY0" fmla="*/ 0 h 7952969"/>
              <a:gd name="connsiteX1" fmla="*/ 894825 w 1073794"/>
              <a:gd name="connsiteY1" fmla="*/ 0 h 7952969"/>
              <a:gd name="connsiteX2" fmla="*/ 1073794 w 1073794"/>
              <a:gd name="connsiteY2" fmla="*/ 178969 h 7952969"/>
              <a:gd name="connsiteX3" fmla="*/ 1073794 w 1073794"/>
              <a:gd name="connsiteY3" fmla="*/ 7952969 h 7952969"/>
              <a:gd name="connsiteX4" fmla="*/ 1073794 w 1073794"/>
              <a:gd name="connsiteY4" fmla="*/ 7952969 h 7952969"/>
              <a:gd name="connsiteX5" fmla="*/ 0 w 1073794"/>
              <a:gd name="connsiteY5" fmla="*/ 7952969 h 7952969"/>
              <a:gd name="connsiteX6" fmla="*/ 0 w 1073794"/>
              <a:gd name="connsiteY6" fmla="*/ 7952969 h 7952969"/>
              <a:gd name="connsiteX7" fmla="*/ 0 w 1073794"/>
              <a:gd name="connsiteY7" fmla="*/ 178969 h 7952969"/>
              <a:gd name="connsiteX8" fmla="*/ 178969 w 1073794"/>
              <a:gd name="connsiteY8" fmla="*/ 0 h 795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794" h="7952969">
                <a:moveTo>
                  <a:pt x="1073794" y="1325522"/>
                </a:moveTo>
                <a:lnTo>
                  <a:pt x="1073794" y="6627447"/>
                </a:lnTo>
                <a:cubicBezTo>
                  <a:pt x="1073794" y="7359512"/>
                  <a:pt x="1062975" y="7952965"/>
                  <a:pt x="1049630" y="7952965"/>
                </a:cubicBezTo>
                <a:lnTo>
                  <a:pt x="0" y="7952965"/>
                </a:lnTo>
                <a:lnTo>
                  <a:pt x="0" y="7952965"/>
                </a:lnTo>
                <a:lnTo>
                  <a:pt x="0" y="4"/>
                </a:lnTo>
                <a:lnTo>
                  <a:pt x="0" y="4"/>
                </a:lnTo>
                <a:lnTo>
                  <a:pt x="1049630" y="4"/>
                </a:lnTo>
                <a:cubicBezTo>
                  <a:pt x="1062975" y="4"/>
                  <a:pt x="1073794" y="593457"/>
                  <a:pt x="1073794" y="1325522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71468" rIns="71468" bIns="71469" numCol="1" spcCol="1270" anchor="ctr" anchorCtr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 কী? </a:t>
            </a:r>
          </a:p>
        </p:txBody>
      </p:sp>
      <p:sp>
        <p:nvSpPr>
          <p:cNvPr id="7" name="Freeform 6"/>
          <p:cNvSpPr/>
          <p:nvPr/>
        </p:nvSpPr>
        <p:spPr>
          <a:xfrm>
            <a:off x="1" y="3593603"/>
            <a:ext cx="1156394" cy="1830453"/>
          </a:xfrm>
          <a:custGeom>
            <a:avLst/>
            <a:gdLst>
              <a:gd name="connsiteX0" fmla="*/ 0 w 1651992"/>
              <a:gd name="connsiteY0" fmla="*/ 0 h 1156394"/>
              <a:gd name="connsiteX1" fmla="*/ 1073795 w 1651992"/>
              <a:gd name="connsiteY1" fmla="*/ 0 h 1156394"/>
              <a:gd name="connsiteX2" fmla="*/ 1651992 w 1651992"/>
              <a:gd name="connsiteY2" fmla="*/ 578197 h 1156394"/>
              <a:gd name="connsiteX3" fmla="*/ 1073795 w 1651992"/>
              <a:gd name="connsiteY3" fmla="*/ 1156394 h 1156394"/>
              <a:gd name="connsiteX4" fmla="*/ 0 w 1651992"/>
              <a:gd name="connsiteY4" fmla="*/ 1156394 h 1156394"/>
              <a:gd name="connsiteX5" fmla="*/ 578197 w 1651992"/>
              <a:gd name="connsiteY5" fmla="*/ 578197 h 1156394"/>
              <a:gd name="connsiteX6" fmla="*/ 0 w 1651992"/>
              <a:gd name="connsiteY6" fmla="*/ 0 h 115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992" h="1156394">
                <a:moveTo>
                  <a:pt x="1651992" y="0"/>
                </a:moveTo>
                <a:lnTo>
                  <a:pt x="1651992" y="751656"/>
                </a:lnTo>
                <a:lnTo>
                  <a:pt x="825996" y="1156394"/>
                </a:lnTo>
                <a:lnTo>
                  <a:pt x="0" y="751656"/>
                </a:lnTo>
                <a:lnTo>
                  <a:pt x="0" y="0"/>
                </a:lnTo>
                <a:lnTo>
                  <a:pt x="825996" y="404738"/>
                </a:lnTo>
                <a:lnTo>
                  <a:pt x="1651992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" tIns="598517" rIns="20320" bIns="598517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০২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56393" y="3593603"/>
            <a:ext cx="7952970" cy="1638135"/>
          </a:xfrm>
          <a:custGeom>
            <a:avLst/>
            <a:gdLst>
              <a:gd name="connsiteX0" fmla="*/ 178969 w 1073794"/>
              <a:gd name="connsiteY0" fmla="*/ 0 h 7952969"/>
              <a:gd name="connsiteX1" fmla="*/ 894825 w 1073794"/>
              <a:gd name="connsiteY1" fmla="*/ 0 h 7952969"/>
              <a:gd name="connsiteX2" fmla="*/ 1073794 w 1073794"/>
              <a:gd name="connsiteY2" fmla="*/ 178969 h 7952969"/>
              <a:gd name="connsiteX3" fmla="*/ 1073794 w 1073794"/>
              <a:gd name="connsiteY3" fmla="*/ 7952969 h 7952969"/>
              <a:gd name="connsiteX4" fmla="*/ 1073794 w 1073794"/>
              <a:gd name="connsiteY4" fmla="*/ 7952969 h 7952969"/>
              <a:gd name="connsiteX5" fmla="*/ 0 w 1073794"/>
              <a:gd name="connsiteY5" fmla="*/ 7952969 h 7952969"/>
              <a:gd name="connsiteX6" fmla="*/ 0 w 1073794"/>
              <a:gd name="connsiteY6" fmla="*/ 7952969 h 7952969"/>
              <a:gd name="connsiteX7" fmla="*/ 0 w 1073794"/>
              <a:gd name="connsiteY7" fmla="*/ 178969 h 7952969"/>
              <a:gd name="connsiteX8" fmla="*/ 178969 w 1073794"/>
              <a:gd name="connsiteY8" fmla="*/ 0 h 795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794" h="7952969">
                <a:moveTo>
                  <a:pt x="1073794" y="1325522"/>
                </a:moveTo>
                <a:lnTo>
                  <a:pt x="1073794" y="6627447"/>
                </a:lnTo>
                <a:cubicBezTo>
                  <a:pt x="1073794" y="7359512"/>
                  <a:pt x="1062975" y="7952965"/>
                  <a:pt x="1049630" y="7952965"/>
                </a:cubicBezTo>
                <a:lnTo>
                  <a:pt x="0" y="7952965"/>
                </a:lnTo>
                <a:lnTo>
                  <a:pt x="0" y="7952965"/>
                </a:lnTo>
                <a:lnTo>
                  <a:pt x="0" y="4"/>
                </a:lnTo>
                <a:lnTo>
                  <a:pt x="0" y="4"/>
                </a:lnTo>
                <a:lnTo>
                  <a:pt x="1049630" y="4"/>
                </a:lnTo>
                <a:cubicBezTo>
                  <a:pt x="1062975" y="4"/>
                  <a:pt x="1073794" y="593457"/>
                  <a:pt x="1073794" y="1325522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71468" rIns="71468" bIns="71469" numCol="1" spcCol="1270" anchor="ctr" anchorCtr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শ্রেণিকরণের তিনটি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596201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– ৭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3854" y="112147"/>
            <a:ext cx="9130145" cy="194310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5400" b="1" dirty="0">
                <a:solidFill>
                  <a:srgbClr val="FFFFFF"/>
                </a:solidFill>
                <a:latin typeface="NikoshBAN" pitchFamily="2" charset="0"/>
              </a:rPr>
              <a:t>বাড়ির কাজ</a:t>
            </a:r>
            <a:endParaRPr lang="en-US" b="1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247"/>
            <a:ext cx="9143999" cy="367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55" y="5867400"/>
            <a:ext cx="9130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2504" y="3244334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72504" y="3244334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/>
          </a:p>
        </p:txBody>
      </p:sp>
      <p:pic>
        <p:nvPicPr>
          <p:cNvPr id="4" name="Content Placeholder 6" descr="Animated Thank You.gif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3620" y="3006125"/>
            <a:ext cx="4095750" cy="2895600"/>
          </a:xfrm>
          <a:prstGeom prst="rect">
            <a:avLst/>
          </a:prstGeom>
        </p:spPr>
      </p:pic>
      <p:pic>
        <p:nvPicPr>
          <p:cNvPr id="5" name="Content Placeholder 3" descr="thank you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59" y="538630"/>
            <a:ext cx="2600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4355"/>
            <a:ext cx="3238500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1880" y="3045973"/>
            <a:ext cx="2960034" cy="32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4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67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7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marL="457200" lvl="1" indent="0" algn="ctr">
              <a:buNone/>
            </a:pP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1" indent="0" algn="ctr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: যুক্তিবিদ্যা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(দ্বিতীয় পত্র) 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  : দ্বাদশ </a:t>
            </a:r>
          </a:p>
          <a:p>
            <a:pPr marL="0" indent="0" algn="ctr">
              <a:buNone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অধ্যায়: সপ্তম </a:t>
            </a:r>
            <a:endParaRPr lang="bn-BD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7"/>
          <a:stretch/>
        </p:blipFill>
        <p:spPr>
          <a:xfrm>
            <a:off x="304800" y="2864206"/>
            <a:ext cx="8258175" cy="33346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0" y="0"/>
            <a:ext cx="9143999" cy="184705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</a:t>
            </a:r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 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447799" y="6263881"/>
            <a:ext cx="22002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660880" y="6250026"/>
            <a:ext cx="195738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2471" y="1978838"/>
            <a:ext cx="150062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9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321363"/>
            <a:ext cx="9144001" cy="4508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199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endParaRPr lang="en-US" sz="199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13857" y="0"/>
            <a:ext cx="9130144" cy="2215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13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0782" y="152400"/>
            <a:ext cx="9144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0" y="1955555"/>
            <a:ext cx="7786253" cy="1483883"/>
            <a:chOff x="1371601" y="1983556"/>
            <a:chExt cx="6116782" cy="1483883"/>
          </a:xfrm>
        </p:grpSpPr>
        <p:sp>
          <p:nvSpPr>
            <p:cNvPr id="12" name="Freeform 11"/>
            <p:cNvSpPr/>
            <p:nvPr/>
          </p:nvSpPr>
          <p:spPr>
            <a:xfrm>
              <a:off x="1371601" y="1983556"/>
              <a:ext cx="1039019" cy="148388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537925" rIns="18416" bIns="53792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>
                  <a:latin typeface="NikoshBAN" pitchFamily="2" charset="0"/>
                  <a:cs typeface="NikoshBAN" pitchFamily="2" charset="0"/>
                </a:rPr>
                <a:t>০১</a:t>
              </a:r>
              <a:endParaRPr lang="en-US" sz="29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31402" y="1983556"/>
              <a:ext cx="5056981" cy="964523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368" tIns="71863" rIns="71863" bIns="71863" numCol="1" spcCol="1270" anchor="ctr" anchorCtr="0">
              <a:noAutofit/>
            </a:bodyPr>
            <a:lstStyle/>
            <a:p>
              <a:pPr marL="0" lvl="1" defTabSz="1733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4400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শ্রেণিকরণ</a:t>
              </a:r>
              <a:r>
                <a:rPr lang="en-US" sz="4400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4400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400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kern="1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400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sz="4400" kern="1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75854" y="3276600"/>
            <a:ext cx="7772399" cy="1483882"/>
            <a:chOff x="1371601" y="3271847"/>
            <a:chExt cx="6095998" cy="1483882"/>
          </a:xfrm>
        </p:grpSpPr>
        <p:sp>
          <p:nvSpPr>
            <p:cNvPr id="14" name="Freeform 13"/>
            <p:cNvSpPr/>
            <p:nvPr/>
          </p:nvSpPr>
          <p:spPr>
            <a:xfrm>
              <a:off x="1371601" y="3271847"/>
              <a:ext cx="1039018" cy="148388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537924" rIns="18415" bIns="53792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dirty="0" smtClean="0">
                  <a:latin typeface="NikoshBAN" pitchFamily="2" charset="0"/>
                  <a:cs typeface="NikoshBAN" pitchFamily="2" charset="0"/>
                </a:rPr>
                <a:t>০২</a:t>
              </a:r>
              <a:endParaRPr lang="en-US" sz="29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10618" y="3277403"/>
              <a:ext cx="5056981" cy="964524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64243" rIns="64243" bIns="64244" numCol="1" spcCol="1270" anchor="ctr" anchorCtr="0">
              <a:noAutofit/>
            </a:bodyPr>
            <a:lstStyle/>
            <a:p>
              <a:pPr marL="0" lvl="1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marL="0" lvl="1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44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শ্রেনিকরণের</a:t>
              </a:r>
              <a:r>
                <a:rPr lang="en-US" sz="4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4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লিখতে</a:t>
              </a:r>
              <a:r>
                <a:rPr lang="en-US" sz="4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marL="0" lvl="1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700" kern="1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6636" y="4623982"/>
            <a:ext cx="7772400" cy="1483882"/>
            <a:chOff x="1537855" y="6839179"/>
            <a:chExt cx="6130636" cy="1483882"/>
          </a:xfrm>
        </p:grpSpPr>
        <p:sp>
          <p:nvSpPr>
            <p:cNvPr id="16" name="Freeform 15"/>
            <p:cNvSpPr/>
            <p:nvPr/>
          </p:nvSpPr>
          <p:spPr>
            <a:xfrm>
              <a:off x="1537855" y="6839179"/>
              <a:ext cx="1039018" cy="148388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537924" rIns="18415" bIns="53792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০৩</a:t>
              </a:r>
              <a:endParaRPr lang="en-US" sz="29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611510" y="6839179"/>
              <a:ext cx="5056981" cy="964524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64243" rIns="64243" bIns="64244" numCol="1" spcCol="1270" anchor="ctr" anchorCtr="0">
              <a:noAutofit/>
            </a:bodyPr>
            <a:lstStyle/>
            <a:p>
              <a:pPr marL="0" lvl="1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marL="0" lvl="1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4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শ্রেণিবিন্যাস</a:t>
              </a:r>
              <a:r>
                <a:rPr lang="en-US" sz="4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marL="0" lvl="1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7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2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86345"/>
            <a:ext cx="3352800" cy="25006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0200"/>
            <a:ext cx="2567558" cy="25006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4100840"/>
            <a:ext cx="2567559" cy="27428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0840"/>
            <a:ext cx="3352800" cy="27571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41" y="4115128"/>
            <a:ext cx="2633800" cy="27428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58" y="1600200"/>
            <a:ext cx="2619946" cy="25006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 rot="5400000">
            <a:off x="7586230" y="2588910"/>
            <a:ext cx="2500640" cy="52322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পা বিশিষ্ট প্রাণি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7457971" y="5217810"/>
            <a:ext cx="2757160" cy="52322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পা বিশিষ্ট প্রাণি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" y="138545"/>
            <a:ext cx="909815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indent="0" algn="ctr">
              <a:buNone/>
            </a:pPr>
            <a:endParaRPr lang="en-US" sz="115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উদ্দেশ্যে বিভিন্ন বস্তু , প্রাণী বা ঘটনাবলীকে সাদৃশ্য বা বৈসাদৃশ্যের ভিত্তিতে বিন্যস্ত বা সজ্জিত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 প্রক্রিয়া । 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বিন্যস্ত করা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0"/>
            <a:ext cx="9144001" cy="1828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ল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endParaRPr lang="en-US" sz="8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363"/>
            <a:ext cx="4724400" cy="41290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3436"/>
            <a:ext cx="4419600" cy="41290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-1" y="6010531"/>
            <a:ext cx="47244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সপুস্পক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8255" y="6072086"/>
            <a:ext cx="440574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অসপুস্পক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9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240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শ্রেণিকরণ</vt:lpstr>
      <vt:lpstr>PowerPoint Presentation</vt:lpstr>
      <vt:lpstr>জোড়ায় জোড়ায় কাজ</vt:lpstr>
      <vt:lpstr>PowerPoint Presentation</vt:lpstr>
      <vt:lpstr>PowerPoint Presentation</vt:lpstr>
      <vt:lpstr>PowerPoint Presentation</vt:lpstr>
      <vt:lpstr>শ্রেণিবিন্যাস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Aristo pc</dc:creator>
  <cp:lastModifiedBy>User</cp:lastModifiedBy>
  <cp:revision>107</cp:revision>
  <dcterms:created xsi:type="dcterms:W3CDTF">2016-10-16T15:25:58Z</dcterms:created>
  <dcterms:modified xsi:type="dcterms:W3CDTF">2017-04-15T09:06:02Z</dcterms:modified>
</cp:coreProperties>
</file>