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73" r:id="rId3"/>
    <p:sldId id="258" r:id="rId4"/>
    <p:sldId id="262" r:id="rId5"/>
    <p:sldId id="274" r:id="rId6"/>
    <p:sldId id="265" r:id="rId7"/>
    <p:sldId id="275" r:id="rId8"/>
    <p:sldId id="278" r:id="rId9"/>
    <p:sldId id="280" r:id="rId10"/>
    <p:sldId id="279" r:id="rId11"/>
    <p:sldId id="281" r:id="rId12"/>
    <p:sldId id="266" r:id="rId13"/>
    <p:sldId id="267" r:id="rId14"/>
    <p:sldId id="264"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38574F-3EFF-4733-8DB6-C748533369C2}" type="datetimeFigureOut">
              <a:rPr lang="en-US" smtClean="0"/>
              <a:pPr/>
              <a:t>5/25/2017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D15157-5950-4646-BDAC-14021D81C8E8}" type="slidenum">
              <a:rPr lang="en-US" smtClean="0"/>
              <a:pPr/>
              <a:t>‹#›</a:t>
            </a:fld>
            <a:endParaRPr lang="en-US"/>
          </a:p>
        </p:txBody>
      </p:sp>
    </p:spTree>
    <p:extLst>
      <p:ext uri="{BB962C8B-B14F-4D97-AF65-F5344CB8AC3E}">
        <p14:creationId xmlns:p14="http://schemas.microsoft.com/office/powerpoint/2010/main" xmlns="" val="2888650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D15157-5950-4646-BDAC-14021D81C8E8}" type="slidenum">
              <a:rPr lang="en-US" smtClean="0"/>
              <a:pPr/>
              <a:t>3</a:t>
            </a:fld>
            <a:endParaRPr lang="en-US"/>
          </a:p>
        </p:txBody>
      </p:sp>
    </p:spTree>
    <p:extLst>
      <p:ext uri="{BB962C8B-B14F-4D97-AF65-F5344CB8AC3E}">
        <p14:creationId xmlns:p14="http://schemas.microsoft.com/office/powerpoint/2010/main" xmlns="" val="586392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019D679-24D6-4E9F-B604-7E1CF43B23AF}" type="datetimeFigureOut">
              <a:rPr lang="en-US" smtClean="0"/>
              <a:pPr/>
              <a:t>5/25/2017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9D3DAAF-440D-4C80-91EE-678E910A6777}"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19D679-24D6-4E9F-B604-7E1CF43B23AF}"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3DAAF-440D-4C80-91EE-678E910A67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19D679-24D6-4E9F-B604-7E1CF43B23AF}"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3DAAF-440D-4C80-91EE-678E910A67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19D679-24D6-4E9F-B604-7E1CF43B23AF}"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3DAAF-440D-4C80-91EE-678E910A67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19D679-24D6-4E9F-B604-7E1CF43B23AF}"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3DAAF-440D-4C80-91EE-678E910A67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019D679-24D6-4E9F-B604-7E1CF43B23AF}"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3DAAF-440D-4C80-91EE-678E910A6777}"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19D679-24D6-4E9F-B604-7E1CF43B23AF}" type="datetimeFigureOut">
              <a:rPr lang="en-US" smtClean="0"/>
              <a:pPr/>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3DAAF-440D-4C80-91EE-678E910A67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19D679-24D6-4E9F-B604-7E1CF43B23AF}" type="datetimeFigureOut">
              <a:rPr lang="en-US" smtClean="0"/>
              <a:pPr/>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3DAAF-440D-4C80-91EE-678E910A67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9D679-24D6-4E9F-B604-7E1CF43B23AF}" type="datetimeFigureOut">
              <a:rPr lang="en-US" smtClean="0"/>
              <a:pPr/>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3DAAF-440D-4C80-91EE-678E910A67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019D679-24D6-4E9F-B604-7E1CF43B23AF}" type="datetimeFigureOut">
              <a:rPr lang="en-US" smtClean="0"/>
              <a:pPr/>
              <a:t>5/25/2017</a:t>
            </a:fld>
            <a:endParaRPr lang="en-US"/>
          </a:p>
        </p:txBody>
      </p:sp>
      <p:sp>
        <p:nvSpPr>
          <p:cNvPr id="7" name="Slide Number Placeholder 6"/>
          <p:cNvSpPr>
            <a:spLocks noGrp="1"/>
          </p:cNvSpPr>
          <p:nvPr>
            <p:ph type="sldNum" sz="quarter" idx="12"/>
          </p:nvPr>
        </p:nvSpPr>
        <p:spPr/>
        <p:txBody>
          <a:bodyPr/>
          <a:lstStyle/>
          <a:p>
            <a:fld id="{A9D3DAAF-440D-4C80-91EE-678E910A6777}"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19D679-24D6-4E9F-B604-7E1CF43B23AF}" type="datetimeFigureOut">
              <a:rPr lang="en-US" smtClean="0"/>
              <a:pPr/>
              <a:t>5/25/2017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9D3DAAF-440D-4C80-91EE-678E910A67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019D679-24D6-4E9F-B604-7E1CF43B23AF}" type="datetimeFigureOut">
              <a:rPr lang="en-US" smtClean="0"/>
              <a:pPr/>
              <a:t>5/25/2017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9D3DAAF-440D-4C80-91EE-678E910A67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4829" y="3657600"/>
            <a:ext cx="2180771" cy="2590800"/>
          </a:xfrm>
          <a:prstGeom prst="rect">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1066800" y="914400"/>
            <a:ext cx="1752600" cy="1981200"/>
          </a:xfrm>
          <a:prstGeom prst="ellipse">
            <a:avLst/>
          </a:prstGeom>
          <a:blipFill dpi="0" rotWithShape="1">
            <a:blip r:embed="rId3">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05600" y="914400"/>
            <a:ext cx="1752600" cy="1981200"/>
          </a:xfrm>
          <a:prstGeom prst="ellipse">
            <a:avLst/>
          </a:prstGeom>
          <a:blipFill dpi="0" rotWithShape="1">
            <a:blip r:embed="rId3">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52800" y="3657600"/>
            <a:ext cx="2180771" cy="2590800"/>
          </a:xfrm>
          <a:prstGeom prst="rect">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943600" y="3629891"/>
            <a:ext cx="2180771" cy="2590800"/>
          </a:xfrm>
          <a:prstGeom prst="rect">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Hexagon 2"/>
          <p:cNvSpPr/>
          <p:nvPr/>
        </p:nvSpPr>
        <p:spPr>
          <a:xfrm>
            <a:off x="2895600" y="1073727"/>
            <a:ext cx="3685309" cy="1704109"/>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a:solidFill>
                  <a:srgbClr val="FF0000"/>
                </a:solidFill>
                <a:latin typeface="NikoshBAN" panose="02000000000000000000" pitchFamily="2" charset="0"/>
                <a:cs typeface="NikoshBAN" panose="02000000000000000000" pitchFamily="2" charset="0"/>
              </a:rPr>
              <a:t>সবাইকে</a:t>
            </a:r>
            <a:r>
              <a:rPr lang="en-US" sz="4400" dirty="0">
                <a:solidFill>
                  <a:srgbClr val="FF0000"/>
                </a:solidFill>
                <a:latin typeface="NikoshBAN" panose="02000000000000000000" pitchFamily="2" charset="0"/>
                <a:cs typeface="NikoshBAN" panose="02000000000000000000" pitchFamily="2" charset="0"/>
              </a:rPr>
              <a:t> </a:t>
            </a:r>
            <a:r>
              <a:rPr lang="en-US" sz="4400" dirty="0" err="1">
                <a:solidFill>
                  <a:srgbClr val="FF0000"/>
                </a:solidFill>
                <a:latin typeface="NikoshBAN" panose="02000000000000000000" pitchFamily="2" charset="0"/>
                <a:cs typeface="NikoshBAN" panose="02000000000000000000" pitchFamily="2" charset="0"/>
              </a:rPr>
              <a:t>লাল</a:t>
            </a:r>
            <a:r>
              <a:rPr lang="en-US" sz="4400" dirty="0">
                <a:solidFill>
                  <a:srgbClr val="FF0000"/>
                </a:solidFill>
                <a:latin typeface="NikoshBAN" panose="02000000000000000000" pitchFamily="2" charset="0"/>
                <a:cs typeface="NikoshBAN" panose="02000000000000000000" pitchFamily="2" charset="0"/>
              </a:rPr>
              <a:t> </a:t>
            </a:r>
            <a:r>
              <a:rPr lang="en-US" sz="4400" dirty="0" err="1">
                <a:solidFill>
                  <a:srgbClr val="FF0000"/>
                </a:solidFill>
                <a:latin typeface="NikoshBAN" panose="02000000000000000000" pitchFamily="2" charset="0"/>
                <a:cs typeface="NikoshBAN" panose="02000000000000000000" pitchFamily="2" charset="0"/>
              </a:rPr>
              <a:t>গোলাপ</a:t>
            </a:r>
            <a:r>
              <a:rPr lang="en-US" sz="4400" dirty="0">
                <a:solidFill>
                  <a:srgbClr val="FF0000"/>
                </a:solidFill>
                <a:latin typeface="NikoshBAN" panose="02000000000000000000" pitchFamily="2" charset="0"/>
                <a:cs typeface="NikoshBAN" panose="02000000000000000000" pitchFamily="2" charset="0"/>
              </a:rPr>
              <a:t> </a:t>
            </a:r>
            <a:r>
              <a:rPr lang="en-US" sz="4400" dirty="0" err="1" smtClean="0">
                <a:solidFill>
                  <a:srgbClr val="FF0000"/>
                </a:solidFill>
                <a:latin typeface="NikoshBAN" panose="02000000000000000000" pitchFamily="2" charset="0"/>
                <a:cs typeface="NikoshBAN" panose="02000000000000000000" pitchFamily="2" charset="0"/>
              </a:rPr>
              <a:t>শুভেচ্ছা</a:t>
            </a:r>
            <a:endParaRPr lang="en-US" sz="44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321656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ircle(in)">
                                      <p:cBhvr>
                                        <p:cTn id="32" dur="20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3"/>
                                        </p:tgtEl>
                                      </p:cBhvr>
                                    </p:animEffect>
                                    <p:set>
                                      <p:cBhvr>
                                        <p:cTn id="37" dur="1" fill="hold">
                                          <p:stCondLst>
                                            <p:cond delay="1999"/>
                                          </p:stCondLst>
                                        </p:cTn>
                                        <p:tgtEl>
                                          <p:spTgt spid="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0" presetClass="exit" presetSubtype="0" fill="hold" grpId="1" nodeType="clickEffect">
                                  <p:stCondLst>
                                    <p:cond delay="0"/>
                                  </p:stCondLst>
                                  <p:childTnLst>
                                    <p:animEffect transition="out" filter="wedge">
                                      <p:cBhvr>
                                        <p:cTn id="41" dur="2000"/>
                                        <p:tgtEl>
                                          <p:spTgt spid="2"/>
                                        </p:tgtEl>
                                      </p:cBhvr>
                                    </p:animEffect>
                                    <p:set>
                                      <p:cBhvr>
                                        <p:cTn id="42" dur="1" fill="hold">
                                          <p:stCondLst>
                                            <p:cond delay="1999"/>
                                          </p:stCondLst>
                                        </p:cTn>
                                        <p:tgtEl>
                                          <p:spTgt spid="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0" presetClass="exit" presetSubtype="0" fill="hold" grpId="1" nodeType="clickEffect">
                                  <p:stCondLst>
                                    <p:cond delay="0"/>
                                  </p:stCondLst>
                                  <p:childTnLst>
                                    <p:animEffect transition="out" filter="wedge">
                                      <p:cBhvr>
                                        <p:cTn id="46" dur="2000"/>
                                        <p:tgtEl>
                                          <p:spTgt spid="6"/>
                                        </p:tgtEl>
                                      </p:cBhvr>
                                    </p:animEffect>
                                    <p:set>
                                      <p:cBhvr>
                                        <p:cTn id="47" dur="1" fill="hold">
                                          <p:stCondLst>
                                            <p:cond delay="19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0" presetClass="exit" presetSubtype="0" fill="hold" grpId="1" nodeType="clickEffect">
                                  <p:stCondLst>
                                    <p:cond delay="0"/>
                                  </p:stCondLst>
                                  <p:childTnLst>
                                    <p:animEffect transition="out" filter="wedge">
                                      <p:cBhvr>
                                        <p:cTn id="51" dur="2000"/>
                                        <p:tgtEl>
                                          <p:spTgt spid="5"/>
                                        </p:tgtEl>
                                      </p:cBhvr>
                                    </p:animEffect>
                                    <p:set>
                                      <p:cBhvr>
                                        <p:cTn id="52" dur="1" fill="hold">
                                          <p:stCondLst>
                                            <p:cond delay="1999"/>
                                          </p:stCondLst>
                                        </p:cTn>
                                        <p:tgtEl>
                                          <p:spTgt spid="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0" presetClass="exit" presetSubtype="0" fill="hold" grpId="1" nodeType="clickEffect">
                                  <p:stCondLst>
                                    <p:cond delay="0"/>
                                  </p:stCondLst>
                                  <p:childTnLst>
                                    <p:animEffect transition="out" filter="wedge">
                                      <p:cBhvr>
                                        <p:cTn id="56" dur="2000"/>
                                        <p:tgtEl>
                                          <p:spTgt spid="8"/>
                                        </p:tgtEl>
                                      </p:cBhvr>
                                    </p:animEffect>
                                    <p:set>
                                      <p:cBhvr>
                                        <p:cTn id="57" dur="1" fill="hold">
                                          <p:stCondLst>
                                            <p:cond delay="1999"/>
                                          </p:stCondLst>
                                        </p:cTn>
                                        <p:tgtEl>
                                          <p:spTgt spid="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0" presetClass="exit" presetSubtype="0" fill="hold" grpId="1" nodeType="clickEffect">
                                  <p:stCondLst>
                                    <p:cond delay="0"/>
                                  </p:stCondLst>
                                  <p:childTnLst>
                                    <p:animEffect transition="out" filter="wedge">
                                      <p:cBhvr>
                                        <p:cTn id="61" dur="2000"/>
                                        <p:tgtEl>
                                          <p:spTgt spid="7"/>
                                        </p:tgtEl>
                                      </p:cBhvr>
                                    </p:animEffect>
                                    <p:set>
                                      <p:cBhvr>
                                        <p:cTn id="6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2" grpId="0" animBg="1"/>
      <p:bldP spid="2" grpId="1" animBg="1"/>
      <p:bldP spid="6" grpId="0" animBg="1"/>
      <p:bldP spid="6" grpId="1" animBg="1"/>
      <p:bldP spid="7" grpId="0" animBg="1"/>
      <p:bldP spid="7" grpId="1" animBg="1"/>
      <p:bldP spid="8" grpId="0" animBg="1"/>
      <p:bldP spid="8" grpId="1" animBg="1"/>
      <p:bldP spid="3" grpId="0" animBg="1"/>
      <p:bldP spid="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66800" y="304800"/>
            <a:ext cx="7024744" cy="1143000"/>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en-US" dirty="0">
                <a:solidFill>
                  <a:srgbClr val="FF0000"/>
                </a:solidFill>
                <a:latin typeface="NikoshBAN" pitchFamily="2" charset="0"/>
                <a:cs typeface="NikoshBAN" pitchFamily="2" charset="0"/>
              </a:rPr>
              <a:t>A, E, I, O </a:t>
            </a:r>
            <a:r>
              <a:rPr lang="bn-BD" dirty="0">
                <a:solidFill>
                  <a:srgbClr val="FF0000"/>
                </a:solidFill>
                <a:latin typeface="NikoshBAN" pitchFamily="2" charset="0"/>
                <a:cs typeface="NikoshBAN" pitchFamily="2" charset="0"/>
              </a:rPr>
              <a:t>যুক্তিবাক্যের </a:t>
            </a:r>
            <a:r>
              <a:rPr lang="en-US" dirty="0" err="1" smtClean="0">
                <a:solidFill>
                  <a:srgbClr val="FF0000"/>
                </a:solidFill>
                <a:latin typeface="NikoshBAN" pitchFamily="2" charset="0"/>
                <a:cs typeface="NikoshBAN" pitchFamily="2" charset="0"/>
              </a:rPr>
              <a:t>আবর্তিত</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প্রতি</a:t>
            </a:r>
            <a:r>
              <a:rPr lang="bn-BD" dirty="0" smtClean="0">
                <a:solidFill>
                  <a:srgbClr val="FF0000"/>
                </a:solidFill>
                <a:latin typeface="NikoshBAN" pitchFamily="2" charset="0"/>
                <a:cs typeface="NikoshBAN" pitchFamily="2" charset="0"/>
              </a:rPr>
              <a:t>বর্তন</a:t>
            </a:r>
            <a:r>
              <a:rPr lang="en-US" dirty="0">
                <a:solidFill>
                  <a:srgbClr val="FF0000"/>
                </a:solidFill>
                <a:latin typeface="NikoshBAN" pitchFamily="2" charset="0"/>
                <a:cs typeface="NikoshBAN" pitchFamily="2" charset="0"/>
              </a:rPr>
              <a:t/>
            </a:r>
            <a:br>
              <a:rPr lang="en-US" dirty="0">
                <a:solidFill>
                  <a:srgbClr val="FF0000"/>
                </a:solidFill>
                <a:latin typeface="NikoshBAN" pitchFamily="2" charset="0"/>
                <a:cs typeface="NikoshBAN" pitchFamily="2" charset="0"/>
              </a:rPr>
            </a:br>
            <a:endParaRPr lang="en-US" dirty="0">
              <a:latin typeface="NikoshBAN" pitchFamily="2" charset="0"/>
              <a:cs typeface="NikoshBAN" pitchFamily="2" charset="0"/>
            </a:endParaRPr>
          </a:p>
        </p:txBody>
      </p:sp>
      <p:sp>
        <p:nvSpPr>
          <p:cNvPr id="5" name="Content Placeholder 4"/>
          <p:cNvSpPr>
            <a:spLocks noGrp="1"/>
          </p:cNvSpPr>
          <p:nvPr>
            <p:ph idx="1"/>
          </p:nvPr>
        </p:nvSpPr>
        <p:spPr/>
        <p:txBody>
          <a:bodyPr/>
          <a:lstStyle/>
          <a:p>
            <a:endParaRPr lang="en-US"/>
          </a:p>
        </p:txBody>
      </p:sp>
      <p:sp>
        <p:nvSpPr>
          <p:cNvPr id="6" name="Content Placeholder 2"/>
          <p:cNvSpPr txBox="1">
            <a:spLocks/>
          </p:cNvSpPr>
          <p:nvPr/>
        </p:nvSpPr>
        <p:spPr>
          <a:xfrm>
            <a:off x="609600" y="1524000"/>
            <a:ext cx="8382000" cy="50292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p>
            <a:pPr marL="68580" marR="0" lvl="0" indent="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endPar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endParaRPr>
          </a:p>
          <a:p>
            <a:pPr marL="68580" marR="0" lvl="0" indent="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endPar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endParaRPr>
          </a:p>
          <a:p>
            <a:pPr marL="68580" marR="0" lvl="0" indent="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endPar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endParaRPr>
          </a:p>
          <a:p>
            <a:pPr marL="68580" marR="0" lvl="0" indent="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I </a:t>
            </a:r>
            <a:r>
              <a:rPr kumimoji="0" lang="bn-BD"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 যুক্তিবাক্যের আবর্তিত প্রতিবর্তন:  </a:t>
            </a:r>
            <a:r>
              <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I</a:t>
            </a:r>
            <a:r>
              <a:rPr kumimoji="0" lang="bn-BD"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 যুক্তিবাক্যর আবর্তিত প্রতিবর্তন সম্ভব নয়। </a:t>
            </a:r>
            <a:r>
              <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I</a:t>
            </a:r>
            <a:r>
              <a:rPr kumimoji="0" lang="bn-BD"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 যুক্তিবাক্যকে প্রতিবর্তন করলে  </a:t>
            </a:r>
            <a:r>
              <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O</a:t>
            </a:r>
            <a:r>
              <a:rPr kumimoji="0" lang="bn-BD"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 যুক্তিবাক্যে পাওয়া যায়। কিন্তু </a:t>
            </a:r>
            <a:r>
              <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O</a:t>
            </a:r>
            <a:r>
              <a:rPr kumimoji="0" lang="bn-BD"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 যুক্তিবাক্যকে আবর্তন সম্ভব নয়।  </a:t>
            </a:r>
            <a:endPar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endParaRPr>
          </a:p>
          <a:p>
            <a:pPr marL="68580" marR="0" lvl="0" indent="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bn-BD"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যেমন, </a:t>
            </a:r>
            <a:r>
              <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I-</a:t>
            </a:r>
            <a:r>
              <a:rPr kumimoji="0" lang="bn-BD"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কিছু গরু হয় সাদা</a:t>
            </a:r>
            <a:endPar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endParaRPr>
          </a:p>
          <a:p>
            <a:pPr marL="68580" marR="0" lvl="0" indent="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bn-BD"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        </a:t>
            </a:r>
            <a:r>
              <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O -</a:t>
            </a:r>
            <a:r>
              <a:rPr kumimoji="0" lang="bn-BD"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কিছু গরু নয় অসাদা (প্রতিবর্তন করে)</a:t>
            </a:r>
            <a:endPar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endParaRPr>
          </a:p>
          <a:p>
            <a:pPr marL="68580" marR="0" lvl="0" indent="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 </a:t>
            </a:r>
          </a:p>
          <a:p>
            <a:pPr marL="68580" marR="0" lvl="0" indent="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en-US" sz="2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 </a:t>
            </a:r>
            <a:endParaRPr kumimoji="0" lang="en-US" sz="24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endParaRPr>
          </a:p>
        </p:txBody>
      </p:sp>
    </p:spTree>
    <p:extLst>
      <p:ext uri="{BB962C8B-B14F-4D97-AF65-F5344CB8AC3E}">
        <p14:creationId xmlns:p14="http://schemas.microsoft.com/office/powerpoint/2010/main" xmlns="" val="2529026233"/>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barn(inVertical)">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arn(inVertical)">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arn(inVertical)">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barn(inVertical)">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barn(inVertical)">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533400"/>
            <a:ext cx="7024744" cy="1143000"/>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en-US" dirty="0">
                <a:solidFill>
                  <a:srgbClr val="FF0000"/>
                </a:solidFill>
                <a:latin typeface="NikoshBAN" pitchFamily="2" charset="0"/>
                <a:cs typeface="NikoshBAN" pitchFamily="2" charset="0"/>
              </a:rPr>
              <a:t>A, E, I, O </a:t>
            </a:r>
            <a:r>
              <a:rPr lang="bn-BD" dirty="0">
                <a:solidFill>
                  <a:srgbClr val="FF0000"/>
                </a:solidFill>
                <a:latin typeface="NikoshBAN" pitchFamily="2" charset="0"/>
                <a:cs typeface="NikoshBAN" pitchFamily="2" charset="0"/>
              </a:rPr>
              <a:t>যুক্তিবাক্যের </a:t>
            </a:r>
            <a:r>
              <a:rPr lang="en-US" dirty="0" err="1" smtClean="0">
                <a:solidFill>
                  <a:srgbClr val="FF0000"/>
                </a:solidFill>
                <a:latin typeface="NikoshBAN" pitchFamily="2" charset="0"/>
                <a:cs typeface="NikoshBAN" pitchFamily="2" charset="0"/>
              </a:rPr>
              <a:t>আবর্তিত</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প্রতি</a:t>
            </a:r>
            <a:r>
              <a:rPr lang="bn-BD" dirty="0" smtClean="0">
                <a:solidFill>
                  <a:srgbClr val="FF0000"/>
                </a:solidFill>
                <a:latin typeface="NikoshBAN" pitchFamily="2" charset="0"/>
                <a:cs typeface="NikoshBAN" pitchFamily="2" charset="0"/>
              </a:rPr>
              <a:t>বর্তন</a:t>
            </a:r>
            <a:r>
              <a:rPr lang="en-US" dirty="0">
                <a:solidFill>
                  <a:srgbClr val="FF0000"/>
                </a:solidFill>
                <a:latin typeface="NikoshBAN" pitchFamily="2" charset="0"/>
                <a:cs typeface="NikoshBAN" pitchFamily="2" charset="0"/>
              </a:rPr>
              <a:t/>
            </a:r>
            <a:br>
              <a:rPr lang="en-US" dirty="0">
                <a:solidFill>
                  <a:srgbClr val="FF0000"/>
                </a:solidFill>
                <a:latin typeface="NikoshBAN" pitchFamily="2" charset="0"/>
                <a:cs typeface="NikoshBAN" pitchFamily="2" charset="0"/>
              </a:rPr>
            </a:br>
            <a:endParaRPr lang="en-US" dirty="0">
              <a:latin typeface="NikoshBAN" pitchFamily="2" charset="0"/>
              <a:cs typeface="NikoshBAN" pitchFamily="2" charset="0"/>
            </a:endParaRPr>
          </a:p>
        </p:txBody>
      </p:sp>
      <p:sp>
        <p:nvSpPr>
          <p:cNvPr id="6" name="Content Placeholder 2"/>
          <p:cNvSpPr>
            <a:spLocks noGrp="1"/>
          </p:cNvSpPr>
          <p:nvPr>
            <p:ph idx="1"/>
          </p:nvPr>
        </p:nvSpPr>
        <p:spPr>
          <a:xfrm>
            <a:off x="609600" y="1676400"/>
            <a:ext cx="7772400" cy="4156229"/>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68580" indent="0">
              <a:buNone/>
            </a:pPr>
            <a:r>
              <a:rPr lang="en-US" dirty="0" smtClean="0">
                <a:latin typeface="NikoshBAN" pitchFamily="2" charset="0"/>
                <a:cs typeface="NikoshBAN" pitchFamily="2" charset="0"/>
              </a:rPr>
              <a:t> </a:t>
            </a:r>
          </a:p>
          <a:p>
            <a:pPr marL="68580" indent="0">
              <a:buNone/>
            </a:pPr>
            <a:r>
              <a:rPr lang="en-US" dirty="0" smtClean="0">
                <a:latin typeface="NikoshBAN" pitchFamily="2" charset="0"/>
                <a:cs typeface="NikoshBAN" pitchFamily="2" charset="0"/>
              </a:rPr>
              <a:t> </a:t>
            </a:r>
          </a:p>
          <a:p>
            <a:pPr marL="68580" indent="0">
              <a:buNone/>
            </a:pPr>
            <a:r>
              <a:rPr lang="en-US" dirty="0" smtClean="0">
                <a:latin typeface="NikoshBAN" pitchFamily="2" charset="0"/>
                <a:cs typeface="NikoshBAN" pitchFamily="2" charset="0"/>
              </a:rPr>
              <a:t>O</a:t>
            </a:r>
            <a:r>
              <a:rPr lang="bn-BD" dirty="0" smtClean="0">
                <a:latin typeface="NikoshBAN" pitchFamily="2" charset="0"/>
                <a:cs typeface="NikoshBAN" pitchFamily="2" charset="0"/>
              </a:rPr>
              <a:t> যুক্তিবাক্যের আবর্তিত প্রতিবর্তন: </a:t>
            </a:r>
            <a:r>
              <a:rPr lang="en-US" dirty="0" smtClean="0">
                <a:latin typeface="NikoshBAN" pitchFamily="2" charset="0"/>
                <a:cs typeface="NikoshBAN" pitchFamily="2" charset="0"/>
              </a:rPr>
              <a:t>O</a:t>
            </a:r>
            <a:r>
              <a:rPr lang="bn-BD" dirty="0" smtClean="0">
                <a:latin typeface="NikoshBAN" pitchFamily="2" charset="0"/>
                <a:cs typeface="NikoshBAN" pitchFamily="2" charset="0"/>
              </a:rPr>
              <a:t> যুক্তিবাক্যকে আবর্তিত প্রতিবর্তন করলে </a:t>
            </a:r>
            <a:r>
              <a:rPr lang="en-US" dirty="0" smtClean="0">
                <a:latin typeface="NikoshBAN" pitchFamily="2" charset="0"/>
                <a:cs typeface="NikoshBAN" pitchFamily="2" charset="0"/>
              </a:rPr>
              <a:t>I</a:t>
            </a:r>
            <a:r>
              <a:rPr lang="bn-BD" dirty="0" smtClean="0">
                <a:latin typeface="NikoshBAN" pitchFamily="2" charset="0"/>
                <a:cs typeface="NikoshBAN" pitchFamily="2" charset="0"/>
              </a:rPr>
              <a:t> যুক্তিবাক্য পাওয়া যায়। </a:t>
            </a:r>
            <a:r>
              <a:rPr lang="en-US" dirty="0" smtClean="0">
                <a:latin typeface="NikoshBAN" pitchFamily="2" charset="0"/>
                <a:cs typeface="NikoshBAN" pitchFamily="2" charset="0"/>
              </a:rPr>
              <a:t>O</a:t>
            </a:r>
            <a:r>
              <a:rPr lang="bn-BD" dirty="0" smtClean="0">
                <a:latin typeface="NikoshBAN" pitchFamily="2" charset="0"/>
                <a:cs typeface="NikoshBAN" pitchFamily="2" charset="0"/>
              </a:rPr>
              <a:t> একটি বিশেষ নঞর্থক যুক্তিবাক্য বলে এর সিদ্ধান্তও হবে </a:t>
            </a:r>
            <a:r>
              <a:rPr lang="en-US" dirty="0" smtClean="0">
                <a:latin typeface="NikoshBAN" pitchFamily="2" charset="0"/>
                <a:cs typeface="NikoshBAN" pitchFamily="2" charset="0"/>
              </a:rPr>
              <a:t>I</a:t>
            </a:r>
            <a:r>
              <a:rPr lang="bn-BD" dirty="0" smtClean="0">
                <a:latin typeface="NikoshBAN" pitchFamily="2" charset="0"/>
                <a:cs typeface="NikoshBAN" pitchFamily="2" charset="0"/>
              </a:rPr>
              <a:t>/ বিশেষ সদর্থক যুক্তিবাক্য। সুতরাং </a:t>
            </a:r>
            <a:r>
              <a:rPr lang="en-US" dirty="0" smtClean="0">
                <a:latin typeface="NikoshBAN" pitchFamily="2" charset="0"/>
                <a:cs typeface="NikoshBAN" pitchFamily="2" charset="0"/>
              </a:rPr>
              <a:t>O</a:t>
            </a:r>
            <a:r>
              <a:rPr lang="bn-BD" dirty="0" smtClean="0">
                <a:latin typeface="NikoshBAN" pitchFamily="2" charset="0"/>
                <a:cs typeface="NikoshBAN" pitchFamily="2" charset="0"/>
              </a:rPr>
              <a:t> যুক্তিবাক্যর আবর্তিত প্রতিবর্তন হবে </a:t>
            </a:r>
            <a:r>
              <a:rPr lang="en-US" dirty="0" smtClean="0">
                <a:latin typeface="NikoshBAN" pitchFamily="2" charset="0"/>
                <a:cs typeface="NikoshBAN" pitchFamily="2" charset="0"/>
              </a:rPr>
              <a:t>I</a:t>
            </a:r>
            <a:r>
              <a:rPr lang="bn-BD" dirty="0" smtClean="0">
                <a:latin typeface="NikoshBAN" pitchFamily="2" charset="0"/>
                <a:cs typeface="NikoshBAN" pitchFamily="2" charset="0"/>
              </a:rPr>
              <a:t> যুক্তিবাক্য।</a:t>
            </a:r>
            <a:endParaRPr lang="en-US" dirty="0" smtClean="0">
              <a:latin typeface="NikoshBAN" pitchFamily="2" charset="0"/>
              <a:cs typeface="NikoshBAN" pitchFamily="2" charset="0"/>
            </a:endParaRPr>
          </a:p>
          <a:p>
            <a:pPr marL="68580" indent="0">
              <a:buNone/>
            </a:pPr>
            <a:r>
              <a:rPr lang="en-US" dirty="0" smtClean="0">
                <a:latin typeface="NikoshBAN" pitchFamily="2" charset="0"/>
                <a:cs typeface="NikoshBAN" pitchFamily="2" charset="0"/>
              </a:rPr>
              <a:t>  </a:t>
            </a:r>
          </a:p>
          <a:p>
            <a:pPr marL="68580" indent="0">
              <a:buNone/>
            </a:pPr>
            <a:r>
              <a:rPr lang="bn-BD" dirty="0" smtClean="0">
                <a:latin typeface="NikoshBAN" pitchFamily="2" charset="0"/>
                <a:cs typeface="NikoshBAN" pitchFamily="2" charset="0"/>
              </a:rPr>
              <a:t>যেমন, </a:t>
            </a:r>
            <a:r>
              <a:rPr lang="en-US" dirty="0" smtClean="0">
                <a:latin typeface="NikoshBAN" pitchFamily="2" charset="0"/>
                <a:cs typeface="NikoshBAN" pitchFamily="2" charset="0"/>
              </a:rPr>
              <a:t>O -</a:t>
            </a:r>
            <a:r>
              <a:rPr lang="bn-BD" dirty="0" smtClean="0">
                <a:latin typeface="NikoshBAN" pitchFamily="2" charset="0"/>
                <a:cs typeface="NikoshBAN" pitchFamily="2" charset="0"/>
              </a:rPr>
              <a:t>কিছু গরু নয় সাদা</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         </a:t>
            </a:r>
            <a:r>
              <a:rPr lang="en-US" dirty="0" smtClean="0">
                <a:latin typeface="NikoshBAN" pitchFamily="2" charset="0"/>
                <a:cs typeface="NikoshBAN" pitchFamily="2" charset="0"/>
              </a:rPr>
              <a:t>I-</a:t>
            </a:r>
            <a:r>
              <a:rPr lang="bn-BD" dirty="0" smtClean="0">
                <a:latin typeface="NikoshBAN" pitchFamily="2" charset="0"/>
                <a:cs typeface="NikoshBAN" pitchFamily="2" charset="0"/>
              </a:rPr>
              <a:t>কিছু গরু হয় অসাদা (প্রতিবর্তন করে)</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         </a:t>
            </a:r>
            <a:r>
              <a:rPr lang="en-US" dirty="0" smtClean="0">
                <a:latin typeface="NikoshBAN" pitchFamily="2" charset="0"/>
                <a:cs typeface="NikoshBAN" pitchFamily="2" charset="0"/>
              </a:rPr>
              <a:t>I-</a:t>
            </a:r>
            <a:r>
              <a:rPr lang="bn-BD" dirty="0" smtClean="0">
                <a:latin typeface="NikoshBAN" pitchFamily="2" charset="0"/>
                <a:cs typeface="NikoshBAN" pitchFamily="2" charset="0"/>
              </a:rPr>
              <a:t>কিছু অসাদা জীব হয় গরু (আবর্তিত প্রতিবর্তন)</a:t>
            </a:r>
            <a:endParaRPr lang="en-US" dirty="0">
              <a:latin typeface="NikoshBAN" pitchFamily="2" charset="0"/>
              <a:cs typeface="NikoshBAN" pitchFamily="2" charset="0"/>
            </a:endParaRPr>
          </a:p>
        </p:txBody>
      </p:sp>
    </p:spTree>
    <p:extLst>
      <p:ext uri="{BB962C8B-B14F-4D97-AF65-F5344CB8AC3E}">
        <p14:creationId xmlns:p14="http://schemas.microsoft.com/office/powerpoint/2010/main" xmlns="" val="2529026233"/>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Vertic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inVertic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arn(inVertical)">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arn(inVertical)">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arn(inVertical)">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arn(inVertical)">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arn(inVertical)">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981200" y="304800"/>
            <a:ext cx="55626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solidFill>
                  <a:srgbClr val="7030A0"/>
                </a:solidFill>
                <a:latin typeface="NikoshBAN" panose="02000000000000000000" pitchFamily="2" charset="0"/>
                <a:cs typeface="NikoshBAN" panose="02000000000000000000" pitchFamily="2" charset="0"/>
              </a:rPr>
              <a:t>দলীয় </a:t>
            </a:r>
            <a:r>
              <a:rPr lang="bn-BD" sz="8000" dirty="0" smtClean="0">
                <a:solidFill>
                  <a:srgbClr val="7030A0"/>
                </a:solidFill>
                <a:latin typeface="NikoshBAN" panose="02000000000000000000" pitchFamily="2" charset="0"/>
                <a:cs typeface="NikoshBAN" panose="02000000000000000000" pitchFamily="2" charset="0"/>
              </a:rPr>
              <a:t>কাজ</a:t>
            </a:r>
            <a:endParaRPr lang="en-US" sz="8000" dirty="0">
              <a:solidFill>
                <a:srgbClr val="7030A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68450" y="1981200"/>
            <a:ext cx="6388100" cy="3238500"/>
          </a:xfrm>
          <a:prstGeom prst="rect">
            <a:avLst/>
          </a:prstGeom>
        </p:spPr>
      </p:pic>
      <p:sp>
        <p:nvSpPr>
          <p:cNvPr id="6" name="TextBox 5"/>
          <p:cNvSpPr txBox="1"/>
          <p:nvPr/>
        </p:nvSpPr>
        <p:spPr>
          <a:xfrm>
            <a:off x="685800" y="5486400"/>
            <a:ext cx="7924800" cy="769441"/>
          </a:xfrm>
          <a:prstGeom prst="rect">
            <a:avLst/>
          </a:prstGeom>
          <a:noFill/>
        </p:spPr>
        <p:txBody>
          <a:bodyPr wrap="square" rtlCol="0">
            <a:spAutoFit/>
          </a:bodyPr>
          <a:lstStyle/>
          <a:p>
            <a:r>
              <a:rPr lang="en-US" sz="4400" dirty="0" err="1" smtClean="0">
                <a:latin typeface="NikoshBAN" panose="02000000000000000000" pitchFamily="2" charset="0"/>
                <a:cs typeface="NikoshBAN" panose="02000000000000000000" pitchFamily="2" charset="0"/>
              </a:rPr>
              <a:t>আবর্তিত</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প্রতি</a:t>
            </a:r>
            <a:r>
              <a:rPr lang="bn-BD" sz="4400" dirty="0" smtClean="0">
                <a:latin typeface="NikoshBAN" panose="02000000000000000000" pitchFamily="2" charset="0"/>
                <a:cs typeface="NikoshBAN" panose="02000000000000000000" pitchFamily="2" charset="0"/>
              </a:rPr>
              <a:t>বর্তন ব্যাখ্যা কর।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99099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1000"/>
                                        <p:tgtEl>
                                          <p:spTgt spid="6">
                                            <p:txEl>
                                              <p:pRg st="0" end="0"/>
                                            </p:txEl>
                                          </p:spTgt>
                                        </p:tgtEl>
                                      </p:cBhvr>
                                    </p:animEffect>
                                    <p:anim calcmode="lin" valueType="num">
                                      <p:cBhvr>
                                        <p:cTn id="2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xit" presetSubtype="0" fill="hold" grpId="1" nodeType="clickEffect">
                                  <p:stCondLst>
                                    <p:cond delay="0"/>
                                  </p:stCondLst>
                                  <p:childTnLst>
                                    <p:animEffect transition="out" filter="wipe(down)">
                                      <p:cBhvr>
                                        <p:cTn id="28" dur="180" accel="50000">
                                          <p:stCondLst>
                                            <p:cond delay="1820"/>
                                          </p:stCondLst>
                                        </p:cTn>
                                        <p:tgtEl>
                                          <p:spTgt spid="2">
                                            <p:txEl>
                                              <p:pRg st="0" end="0"/>
                                            </p:txEl>
                                          </p:spTgt>
                                        </p:tgtEl>
                                      </p:cBhvr>
                                    </p:animEffect>
                                    <p:anim calcmode="lin" valueType="num">
                                      <p:cBhvr>
                                        <p:cTn id="29" dur="1822" tmFilter="0,0; 0.14,0.31; 0.43,0.73; 0.71,0.91; 1.0,1.0">
                                          <p:stCondLst>
                                            <p:cond delay="0"/>
                                          </p:stCondLst>
                                        </p:cTn>
                                        <p:tgtEl>
                                          <p:spTgt spid="2">
                                            <p:txEl>
                                              <p:pRg st="0" end="0"/>
                                            </p:txEl>
                                          </p:spTgt>
                                        </p:tgtEl>
                                        <p:attrNameLst>
                                          <p:attrName>ppt_x</p:attrName>
                                        </p:attrNameLst>
                                      </p:cBhvr>
                                      <p:tavLst>
                                        <p:tav tm="0">
                                          <p:val>
                                            <p:strVal val="ppt_x"/>
                                          </p:val>
                                        </p:tav>
                                        <p:tav tm="100000">
                                          <p:val>
                                            <p:strVal val="#ppt_x+0.25"/>
                                          </p:val>
                                        </p:tav>
                                      </p:tavLst>
                                    </p:anim>
                                    <p:anim calcmode="lin" valueType="num">
                                      <p:cBhvr>
                                        <p:cTn id="30" dur="178">
                                          <p:stCondLst>
                                            <p:cond delay="1822"/>
                                          </p:stCondLst>
                                        </p:cTn>
                                        <p:tgtEl>
                                          <p:spTgt spid="2">
                                            <p:txEl>
                                              <p:pRg st="0" end="0"/>
                                            </p:txEl>
                                          </p:spTgt>
                                        </p:tgtEl>
                                        <p:attrNameLst>
                                          <p:attrName>ppt_x</p:attrName>
                                        </p:attrNameLst>
                                      </p:cBhvr>
                                      <p:tavLst>
                                        <p:tav tm="0">
                                          <p:val>
                                            <p:strVal val="ppt_x"/>
                                          </p:val>
                                        </p:tav>
                                        <p:tav tm="100000">
                                          <p:val>
                                            <p:strVal val="ppt_x"/>
                                          </p:val>
                                        </p:tav>
                                      </p:tavLst>
                                    </p:anim>
                                    <p:anim calcmode="lin" valueType="num">
                                      <p:cBhvr>
                                        <p:cTn id="31" dur="664" tmFilter="0.0,0.0;0.25,0.07;0.50,0.2;0.75,0.467;1.0,1.0">
                                          <p:stCondLst>
                                            <p:cond delay="0"/>
                                          </p:stCondLst>
                                        </p:cTn>
                                        <p:tgtEl>
                                          <p:spTgt spid="2">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2" dur="664" tmFilter="0, 0; 0.125,0.2665; 0.25,0.4; 0.375,0.465; 0.5,0.5;  0.625,0.535; 0.75,0.6; 0.875,0.7335; 1,1">
                                          <p:stCondLst>
                                            <p:cond delay="664"/>
                                          </p:stCondLst>
                                        </p:cTn>
                                        <p:tgtEl>
                                          <p:spTgt spid="2">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3" dur="332" tmFilter="0, 0; 0.125,0.2665; 0.25,0.4; 0.375,0.465; 0.5,0.5;  0.625,0.535; 0.75,0.6; 0.875,0.7335; 1,1">
                                          <p:stCondLst>
                                            <p:cond delay="1324"/>
                                          </p:stCondLst>
                                        </p:cTn>
                                        <p:tgtEl>
                                          <p:spTgt spid="2">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4" dur="164" tmFilter="0, 0; 0.125,0.2665; 0.25,0.4; 0.375,0.465; 0.5,0.5;  0.625,0.535; 0.75,0.6; 0.875,0.7335; 1,1">
                                          <p:stCondLst>
                                            <p:cond delay="1656"/>
                                          </p:stCondLst>
                                        </p:cTn>
                                        <p:tgtEl>
                                          <p:spTgt spid="2">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5" dur="180" accel="50000">
                                          <p:stCondLst>
                                            <p:cond delay="1820"/>
                                          </p:stCondLst>
                                        </p:cTn>
                                        <p:tgtEl>
                                          <p:spTgt spid="2">
                                            <p:txEl>
                                              <p:pRg st="0" end="0"/>
                                            </p:txEl>
                                          </p:spTgt>
                                        </p:tgtEl>
                                        <p:attrNameLst>
                                          <p:attrName>ppt_y</p:attrName>
                                        </p:attrNameLst>
                                      </p:cBhvr>
                                      <p:tavLst>
                                        <p:tav tm="0">
                                          <p:val>
                                            <p:strVal val="ppt_y"/>
                                          </p:val>
                                        </p:tav>
                                        <p:tav tm="100000">
                                          <p:val>
                                            <p:strVal val="ppt_y+ppt_h"/>
                                          </p:val>
                                        </p:tav>
                                      </p:tavLst>
                                    </p:anim>
                                    <p:animScale>
                                      <p:cBhvr>
                                        <p:cTn id="36" dur="26">
                                          <p:stCondLst>
                                            <p:cond delay="620"/>
                                          </p:stCondLst>
                                        </p:cTn>
                                        <p:tgtEl>
                                          <p:spTgt spid="2">
                                            <p:txEl>
                                              <p:pRg st="0" end="0"/>
                                            </p:txEl>
                                          </p:spTgt>
                                        </p:tgtEl>
                                      </p:cBhvr>
                                      <p:to x="100000" y="60000"/>
                                    </p:animScale>
                                    <p:animScale>
                                      <p:cBhvr>
                                        <p:cTn id="37" dur="166" decel="50000">
                                          <p:stCondLst>
                                            <p:cond delay="646"/>
                                          </p:stCondLst>
                                        </p:cTn>
                                        <p:tgtEl>
                                          <p:spTgt spid="2">
                                            <p:txEl>
                                              <p:pRg st="0" end="0"/>
                                            </p:txEl>
                                          </p:spTgt>
                                        </p:tgtEl>
                                      </p:cBhvr>
                                      <p:to x="100000" y="100000"/>
                                    </p:animScale>
                                    <p:animScale>
                                      <p:cBhvr>
                                        <p:cTn id="38" dur="26">
                                          <p:stCondLst>
                                            <p:cond delay="1312"/>
                                          </p:stCondLst>
                                        </p:cTn>
                                        <p:tgtEl>
                                          <p:spTgt spid="2">
                                            <p:txEl>
                                              <p:pRg st="0" end="0"/>
                                            </p:txEl>
                                          </p:spTgt>
                                        </p:tgtEl>
                                      </p:cBhvr>
                                      <p:to x="100000" y="80000"/>
                                    </p:animScale>
                                    <p:animScale>
                                      <p:cBhvr>
                                        <p:cTn id="39" dur="166" decel="50000">
                                          <p:stCondLst>
                                            <p:cond delay="1338"/>
                                          </p:stCondLst>
                                        </p:cTn>
                                        <p:tgtEl>
                                          <p:spTgt spid="2">
                                            <p:txEl>
                                              <p:pRg st="0" end="0"/>
                                            </p:txEl>
                                          </p:spTgt>
                                        </p:tgtEl>
                                      </p:cBhvr>
                                      <p:to x="100000" y="100000"/>
                                    </p:animScale>
                                    <p:animScale>
                                      <p:cBhvr>
                                        <p:cTn id="40" dur="26">
                                          <p:stCondLst>
                                            <p:cond delay="1642"/>
                                          </p:stCondLst>
                                        </p:cTn>
                                        <p:tgtEl>
                                          <p:spTgt spid="2">
                                            <p:txEl>
                                              <p:pRg st="0" end="0"/>
                                            </p:txEl>
                                          </p:spTgt>
                                        </p:tgtEl>
                                      </p:cBhvr>
                                      <p:to x="100000" y="90000"/>
                                    </p:animScale>
                                    <p:animScale>
                                      <p:cBhvr>
                                        <p:cTn id="41" dur="166" decel="50000">
                                          <p:stCondLst>
                                            <p:cond delay="1668"/>
                                          </p:stCondLst>
                                        </p:cTn>
                                        <p:tgtEl>
                                          <p:spTgt spid="2">
                                            <p:txEl>
                                              <p:pRg st="0" end="0"/>
                                            </p:txEl>
                                          </p:spTgt>
                                        </p:tgtEl>
                                      </p:cBhvr>
                                      <p:to x="100000" y="100000"/>
                                    </p:animScale>
                                    <p:animScale>
                                      <p:cBhvr>
                                        <p:cTn id="42" dur="26">
                                          <p:stCondLst>
                                            <p:cond delay="1808"/>
                                          </p:stCondLst>
                                        </p:cTn>
                                        <p:tgtEl>
                                          <p:spTgt spid="2">
                                            <p:txEl>
                                              <p:pRg st="0" end="0"/>
                                            </p:txEl>
                                          </p:spTgt>
                                        </p:tgtEl>
                                      </p:cBhvr>
                                      <p:to x="100000" y="95000"/>
                                    </p:animScale>
                                    <p:animScale>
                                      <p:cBhvr>
                                        <p:cTn id="43" dur="166" decel="50000">
                                          <p:stCondLst>
                                            <p:cond delay="1834"/>
                                          </p:stCondLst>
                                        </p:cTn>
                                        <p:tgtEl>
                                          <p:spTgt spid="2">
                                            <p:txEl>
                                              <p:pRg st="0" end="0"/>
                                            </p:txEl>
                                          </p:spTgt>
                                        </p:tgtEl>
                                      </p:cBhvr>
                                      <p:to x="100000" y="100000"/>
                                    </p:animScale>
                                    <p:set>
                                      <p:cBhvr>
                                        <p:cTn id="44" dur="1" fill="hold">
                                          <p:stCondLst>
                                            <p:cond delay="1999"/>
                                          </p:stCondLst>
                                        </p:cTn>
                                        <p:tgtEl>
                                          <p:spTgt spid="2">
                                            <p:txEl>
                                              <p:pRg st="0" end="0"/>
                                            </p:txEl>
                                          </p:spTgt>
                                        </p:tgtEl>
                                        <p:attrNameLst>
                                          <p:attrName>style.visibility</p:attrName>
                                        </p:attrNameLst>
                                      </p:cBhvr>
                                      <p:to>
                                        <p:strVal val="hidden"/>
                                      </p:to>
                                    </p:set>
                                  </p:childTnLst>
                                </p:cTn>
                              </p:par>
                              <p:par>
                                <p:cTn id="45" presetID="26" presetClass="exit" presetSubtype="0" fill="hold" grpId="1" nodeType="withEffect">
                                  <p:stCondLst>
                                    <p:cond delay="0"/>
                                  </p:stCondLst>
                                  <p:childTnLst>
                                    <p:animEffect transition="out" filter="wipe(down)">
                                      <p:cBhvr>
                                        <p:cTn id="46" dur="180" accel="50000">
                                          <p:stCondLst>
                                            <p:cond delay="1820"/>
                                          </p:stCondLst>
                                        </p:cTn>
                                        <p:tgtEl>
                                          <p:spTgt spid="2">
                                            <p:bg/>
                                          </p:spTgt>
                                        </p:tgtEl>
                                      </p:cBhvr>
                                    </p:animEffect>
                                    <p:anim calcmode="lin" valueType="num">
                                      <p:cBhvr>
                                        <p:cTn id="47" dur="1822" tmFilter="0,0; 0.14,0.31; 0.43,0.73; 0.71,0.91; 1.0,1.0">
                                          <p:stCondLst>
                                            <p:cond delay="0"/>
                                          </p:stCondLst>
                                        </p:cTn>
                                        <p:tgtEl>
                                          <p:spTgt spid="2">
                                            <p:bg/>
                                          </p:spTgt>
                                        </p:tgtEl>
                                        <p:attrNameLst>
                                          <p:attrName>ppt_x</p:attrName>
                                        </p:attrNameLst>
                                      </p:cBhvr>
                                      <p:tavLst>
                                        <p:tav tm="0">
                                          <p:val>
                                            <p:strVal val="ppt_x"/>
                                          </p:val>
                                        </p:tav>
                                        <p:tav tm="100000">
                                          <p:val>
                                            <p:strVal val="#ppt_x+0.25"/>
                                          </p:val>
                                        </p:tav>
                                      </p:tavLst>
                                    </p:anim>
                                    <p:anim calcmode="lin" valueType="num">
                                      <p:cBhvr>
                                        <p:cTn id="48" dur="178">
                                          <p:stCondLst>
                                            <p:cond delay="1822"/>
                                          </p:stCondLst>
                                        </p:cTn>
                                        <p:tgtEl>
                                          <p:spTgt spid="2">
                                            <p:bg/>
                                          </p:spTgt>
                                        </p:tgtEl>
                                        <p:attrNameLst>
                                          <p:attrName>ppt_x</p:attrName>
                                        </p:attrNameLst>
                                      </p:cBhvr>
                                      <p:tavLst>
                                        <p:tav tm="0">
                                          <p:val>
                                            <p:strVal val="ppt_x"/>
                                          </p:val>
                                        </p:tav>
                                        <p:tav tm="100000">
                                          <p:val>
                                            <p:strVal val="ppt_x"/>
                                          </p:val>
                                        </p:tav>
                                      </p:tavLst>
                                    </p:anim>
                                    <p:anim calcmode="lin" valueType="num">
                                      <p:cBhvr>
                                        <p:cTn id="49" dur="664" tmFilter="0.0,0.0;0.25,0.07;0.50,0.2;0.75,0.467;1.0,1.0">
                                          <p:stCondLst>
                                            <p:cond delay="0"/>
                                          </p:stCondLst>
                                        </p:cTn>
                                        <p:tgtEl>
                                          <p:spTgt spid="2">
                                            <p:bg/>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0" dur="664" tmFilter="0, 0; 0.125,0.2665; 0.25,0.4; 0.375,0.465; 0.5,0.5;  0.625,0.535; 0.75,0.6; 0.875,0.7335; 1,1">
                                          <p:stCondLst>
                                            <p:cond delay="664"/>
                                          </p:stCondLst>
                                        </p:cTn>
                                        <p:tgtEl>
                                          <p:spTgt spid="2">
                                            <p:bg/>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1" dur="332" tmFilter="0, 0; 0.125,0.2665; 0.25,0.4; 0.375,0.465; 0.5,0.5;  0.625,0.535; 0.75,0.6; 0.875,0.7335; 1,1">
                                          <p:stCondLst>
                                            <p:cond delay="1324"/>
                                          </p:stCondLst>
                                        </p:cTn>
                                        <p:tgtEl>
                                          <p:spTgt spid="2">
                                            <p:bg/>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2" dur="164" tmFilter="0, 0; 0.125,0.2665; 0.25,0.4; 0.375,0.465; 0.5,0.5;  0.625,0.535; 0.75,0.6; 0.875,0.7335; 1,1">
                                          <p:stCondLst>
                                            <p:cond delay="1656"/>
                                          </p:stCondLst>
                                        </p:cTn>
                                        <p:tgtEl>
                                          <p:spTgt spid="2">
                                            <p:bg/>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3" dur="180" accel="50000">
                                          <p:stCondLst>
                                            <p:cond delay="1820"/>
                                          </p:stCondLst>
                                        </p:cTn>
                                        <p:tgtEl>
                                          <p:spTgt spid="2">
                                            <p:bg/>
                                          </p:spTgt>
                                        </p:tgtEl>
                                        <p:attrNameLst>
                                          <p:attrName>ppt_y</p:attrName>
                                        </p:attrNameLst>
                                      </p:cBhvr>
                                      <p:tavLst>
                                        <p:tav tm="0">
                                          <p:val>
                                            <p:strVal val="ppt_y"/>
                                          </p:val>
                                        </p:tav>
                                        <p:tav tm="100000">
                                          <p:val>
                                            <p:strVal val="ppt_y+ppt_h"/>
                                          </p:val>
                                        </p:tav>
                                      </p:tavLst>
                                    </p:anim>
                                    <p:animScale>
                                      <p:cBhvr>
                                        <p:cTn id="54" dur="26">
                                          <p:stCondLst>
                                            <p:cond delay="620"/>
                                          </p:stCondLst>
                                        </p:cTn>
                                        <p:tgtEl>
                                          <p:spTgt spid="2">
                                            <p:bg/>
                                          </p:spTgt>
                                        </p:tgtEl>
                                      </p:cBhvr>
                                      <p:to x="100000" y="60000"/>
                                    </p:animScale>
                                    <p:animScale>
                                      <p:cBhvr>
                                        <p:cTn id="55" dur="166" decel="50000">
                                          <p:stCondLst>
                                            <p:cond delay="646"/>
                                          </p:stCondLst>
                                        </p:cTn>
                                        <p:tgtEl>
                                          <p:spTgt spid="2">
                                            <p:bg/>
                                          </p:spTgt>
                                        </p:tgtEl>
                                      </p:cBhvr>
                                      <p:to x="100000" y="100000"/>
                                    </p:animScale>
                                    <p:animScale>
                                      <p:cBhvr>
                                        <p:cTn id="56" dur="26">
                                          <p:stCondLst>
                                            <p:cond delay="1312"/>
                                          </p:stCondLst>
                                        </p:cTn>
                                        <p:tgtEl>
                                          <p:spTgt spid="2">
                                            <p:bg/>
                                          </p:spTgt>
                                        </p:tgtEl>
                                      </p:cBhvr>
                                      <p:to x="100000" y="80000"/>
                                    </p:animScale>
                                    <p:animScale>
                                      <p:cBhvr>
                                        <p:cTn id="57" dur="166" decel="50000">
                                          <p:stCondLst>
                                            <p:cond delay="1338"/>
                                          </p:stCondLst>
                                        </p:cTn>
                                        <p:tgtEl>
                                          <p:spTgt spid="2">
                                            <p:bg/>
                                          </p:spTgt>
                                        </p:tgtEl>
                                      </p:cBhvr>
                                      <p:to x="100000" y="100000"/>
                                    </p:animScale>
                                    <p:animScale>
                                      <p:cBhvr>
                                        <p:cTn id="58" dur="26">
                                          <p:stCondLst>
                                            <p:cond delay="1642"/>
                                          </p:stCondLst>
                                        </p:cTn>
                                        <p:tgtEl>
                                          <p:spTgt spid="2">
                                            <p:bg/>
                                          </p:spTgt>
                                        </p:tgtEl>
                                      </p:cBhvr>
                                      <p:to x="100000" y="90000"/>
                                    </p:animScale>
                                    <p:animScale>
                                      <p:cBhvr>
                                        <p:cTn id="59" dur="166" decel="50000">
                                          <p:stCondLst>
                                            <p:cond delay="1668"/>
                                          </p:stCondLst>
                                        </p:cTn>
                                        <p:tgtEl>
                                          <p:spTgt spid="2">
                                            <p:bg/>
                                          </p:spTgt>
                                        </p:tgtEl>
                                      </p:cBhvr>
                                      <p:to x="100000" y="100000"/>
                                    </p:animScale>
                                    <p:animScale>
                                      <p:cBhvr>
                                        <p:cTn id="60" dur="26">
                                          <p:stCondLst>
                                            <p:cond delay="1808"/>
                                          </p:stCondLst>
                                        </p:cTn>
                                        <p:tgtEl>
                                          <p:spTgt spid="2">
                                            <p:bg/>
                                          </p:spTgt>
                                        </p:tgtEl>
                                      </p:cBhvr>
                                      <p:to x="100000" y="95000"/>
                                    </p:animScale>
                                    <p:animScale>
                                      <p:cBhvr>
                                        <p:cTn id="61" dur="166" decel="50000">
                                          <p:stCondLst>
                                            <p:cond delay="1834"/>
                                          </p:stCondLst>
                                        </p:cTn>
                                        <p:tgtEl>
                                          <p:spTgt spid="2">
                                            <p:bg/>
                                          </p:spTgt>
                                        </p:tgtEl>
                                      </p:cBhvr>
                                      <p:to x="100000" y="100000"/>
                                    </p:animScale>
                                    <p:set>
                                      <p:cBhvr>
                                        <p:cTn id="62" dur="1" fill="hold">
                                          <p:stCondLst>
                                            <p:cond delay="1999"/>
                                          </p:stCondLst>
                                        </p:cTn>
                                        <p:tgtEl>
                                          <p:spTgt spid="2">
                                            <p:bg/>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8" presetClass="exit" presetSubtype="0" fill="hold" nodeType="clickEffect">
                                  <p:stCondLst>
                                    <p:cond delay="0"/>
                                  </p:stCondLst>
                                  <p:childTnLst>
                                    <p:anim calcmode="lin" valueType="num">
                                      <p:cBhvr>
                                        <p:cTn id="66" dur="15000"/>
                                        <p:tgtEl>
                                          <p:spTgt spid="3"/>
                                        </p:tgtEl>
                                        <p:attrNameLst>
                                          <p:attrName>ppt_x</p:attrName>
                                        </p:attrNameLst>
                                      </p:cBhvr>
                                      <p:tavLst>
                                        <p:tav tm="0">
                                          <p:val>
                                            <p:strVal val="ppt_x"/>
                                          </p:val>
                                        </p:tav>
                                        <p:tav tm="100000">
                                          <p:val>
                                            <p:strVal val="ppt_x"/>
                                          </p:val>
                                        </p:tav>
                                      </p:tavLst>
                                    </p:anim>
                                    <p:anim calcmode="lin" valueType="num">
                                      <p:cBhvr>
                                        <p:cTn id="67" dur="15000"/>
                                        <p:tgtEl>
                                          <p:spTgt spid="3"/>
                                        </p:tgtEl>
                                        <p:attrNameLst>
                                          <p:attrName>ppt_y</p:attrName>
                                        </p:attrNameLst>
                                      </p:cBhvr>
                                      <p:tavLst>
                                        <p:tav tm="0">
                                          <p:val>
                                            <p:strVal val="ppt_y-1"/>
                                          </p:val>
                                        </p:tav>
                                        <p:tav tm="100000">
                                          <p:val>
                                            <p:strVal val="ppt_y+1"/>
                                          </p:val>
                                        </p:tav>
                                      </p:tavLst>
                                    </p:anim>
                                    <p:set>
                                      <p:cBhvr>
                                        <p:cTn id="68" dur="1" fill="hold">
                                          <p:stCondLst>
                                            <p:cond delay="14999"/>
                                          </p:stCondLst>
                                        </p:cTn>
                                        <p:tgtEl>
                                          <p:spTgt spid="3"/>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5" presetClass="exit" presetSubtype="0" fill="hold" nodeType="clickEffect">
                                  <p:stCondLst>
                                    <p:cond delay="0"/>
                                  </p:stCondLst>
                                  <p:childTnLst>
                                    <p:anim calcmode="lin" valueType="num">
                                      <p:cBhvr>
                                        <p:cTn id="72" dur="1000"/>
                                        <p:tgtEl>
                                          <p:spTgt spid="6">
                                            <p:txEl>
                                              <p:pRg st="0" end="0"/>
                                            </p:txEl>
                                          </p:spTgt>
                                        </p:tgtEl>
                                        <p:attrNameLst>
                                          <p:attrName>ppt_w</p:attrName>
                                        </p:attrNameLst>
                                      </p:cBhvr>
                                      <p:tavLst>
                                        <p:tav tm="0">
                                          <p:val>
                                            <p:strVal val="ppt_w"/>
                                          </p:val>
                                        </p:tav>
                                        <p:tav tm="100000">
                                          <p:val>
                                            <p:fltVal val="0"/>
                                          </p:val>
                                        </p:tav>
                                      </p:tavLst>
                                    </p:anim>
                                    <p:anim calcmode="lin" valueType="num">
                                      <p:cBhvr>
                                        <p:cTn id="73" dur="1000"/>
                                        <p:tgtEl>
                                          <p:spTgt spid="6">
                                            <p:txEl>
                                              <p:pRg st="0" end="0"/>
                                            </p:txEl>
                                          </p:spTgt>
                                        </p:tgtEl>
                                        <p:attrNameLst>
                                          <p:attrName>ppt_h</p:attrName>
                                        </p:attrNameLst>
                                      </p:cBhvr>
                                      <p:tavLst>
                                        <p:tav tm="0">
                                          <p:val>
                                            <p:strVal val="ppt_h"/>
                                          </p:val>
                                        </p:tav>
                                        <p:tav tm="100000">
                                          <p:val>
                                            <p:fltVal val="0"/>
                                          </p:val>
                                        </p:tav>
                                      </p:tavLst>
                                    </p:anim>
                                    <p:anim calcmode="lin" valueType="num">
                                      <p:cBhvr>
                                        <p:cTn id="74" dur="1000"/>
                                        <p:tgtEl>
                                          <p:spTgt spid="6">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75" dur="1000"/>
                                        <p:tgtEl>
                                          <p:spTgt spid="6">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76" dur="1" fill="hold">
                                          <p:stCondLst>
                                            <p:cond delay="9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0" y="0"/>
            <a:ext cx="3124200" cy="19050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b="1" dirty="0">
                <a:solidFill>
                  <a:srgbClr val="FF0000"/>
                </a:solidFill>
                <a:latin typeface="NikoshBAN" panose="02000000000000000000" pitchFamily="2" charset="0"/>
                <a:cs typeface="NikoshBAN" panose="02000000000000000000" pitchFamily="2" charset="0"/>
              </a:rPr>
              <a:t>জোড়ায় </a:t>
            </a:r>
            <a:r>
              <a:rPr lang="bn-BD" sz="3600" b="1" dirty="0" smtClean="0">
                <a:solidFill>
                  <a:srgbClr val="FF0000"/>
                </a:solidFill>
                <a:latin typeface="NikoshBAN" panose="02000000000000000000" pitchFamily="2" charset="0"/>
                <a:cs typeface="NikoshBAN" panose="02000000000000000000" pitchFamily="2" charset="0"/>
              </a:rPr>
              <a:t>কাজ</a:t>
            </a:r>
            <a:endParaRPr lang="en-US" sz="3600" b="1" dirty="0">
              <a:solidFill>
                <a:srgbClr val="FF0000"/>
              </a:solidFill>
              <a:latin typeface="NikoshBAN" panose="02000000000000000000" pitchFamily="2" charset="0"/>
              <a:cs typeface="NikoshBAN" panose="02000000000000000000" pitchFamily="2" charset="0"/>
            </a:endParaRPr>
          </a:p>
        </p:txBody>
      </p:sp>
      <p:sp>
        <p:nvSpPr>
          <p:cNvPr id="5" name="Oval 4"/>
          <p:cNvSpPr/>
          <p:nvPr/>
        </p:nvSpPr>
        <p:spPr>
          <a:xfrm>
            <a:off x="3810000" y="152400"/>
            <a:ext cx="5181600" cy="5105400"/>
          </a:xfrm>
          <a:prstGeom prst="ellipse">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38200" y="5257800"/>
            <a:ext cx="79248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5400" dirty="0" err="1" smtClean="0">
                <a:solidFill>
                  <a:srgbClr val="FF0000"/>
                </a:solidFill>
                <a:latin typeface="NikoshBAN" panose="02000000000000000000" pitchFamily="2" charset="0"/>
                <a:cs typeface="NikoshBAN" panose="02000000000000000000" pitchFamily="2" charset="0"/>
              </a:rPr>
              <a:t>আবর্তিত</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প্রতি</a:t>
            </a:r>
            <a:r>
              <a:rPr lang="bn-BD" sz="5400" dirty="0" smtClean="0">
                <a:solidFill>
                  <a:srgbClr val="FF0000"/>
                </a:solidFill>
                <a:latin typeface="NikoshBAN" panose="02000000000000000000" pitchFamily="2" charset="0"/>
                <a:cs typeface="NikoshBAN" panose="02000000000000000000" pitchFamily="2" charset="0"/>
              </a:rPr>
              <a:t>বর্তনের নিয়মগুলি লেখ।</a:t>
            </a:r>
            <a:endParaRPr lang="en-US" sz="54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68252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Effect transition="in" filter="barn(inVertical)">
                                      <p:cBhvr>
                                        <p:cTn id="23" dur="500"/>
                                        <p:tgtEl>
                                          <p:spTgt spid="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7" presetClass="exit" presetSubtype="0" fill="hold" grpId="1" nodeType="clickEffect">
                                  <p:stCondLst>
                                    <p:cond delay="0"/>
                                  </p:stCondLst>
                                  <p:childTnLst>
                                    <p:animEffect transition="out" filter="fade">
                                      <p:cBhvr>
                                        <p:cTn id="27" dur="1000"/>
                                        <p:tgtEl>
                                          <p:spTgt spid="4">
                                            <p:txEl>
                                              <p:pRg st="0" end="0"/>
                                            </p:txEl>
                                          </p:spTgt>
                                        </p:tgtEl>
                                      </p:cBhvr>
                                    </p:animEffect>
                                    <p:anim calcmode="lin" valueType="num">
                                      <p:cBhvr>
                                        <p:cTn id="28" dur="1000"/>
                                        <p:tgtEl>
                                          <p:spTgt spid="4">
                                            <p:txEl>
                                              <p:pRg st="0" end="0"/>
                                            </p:txEl>
                                          </p:spTgt>
                                        </p:tgtEl>
                                        <p:attrNameLst>
                                          <p:attrName>ppt_x</p:attrName>
                                        </p:attrNameLst>
                                      </p:cBhvr>
                                      <p:tavLst>
                                        <p:tav tm="0">
                                          <p:val>
                                            <p:strVal val="ppt_x"/>
                                          </p:val>
                                        </p:tav>
                                        <p:tav tm="100000">
                                          <p:val>
                                            <p:strVal val="ppt_x"/>
                                          </p:val>
                                        </p:tav>
                                      </p:tavLst>
                                    </p:anim>
                                    <p:anim calcmode="lin" valueType="num">
                                      <p:cBhvr>
                                        <p:cTn id="29" dur="100" decel="100000"/>
                                        <p:tgtEl>
                                          <p:spTgt spid="4">
                                            <p:txEl>
                                              <p:pRg st="0" end="0"/>
                                            </p:txEl>
                                          </p:spTgt>
                                        </p:tgtEl>
                                        <p:attrNameLst>
                                          <p:attrName>ppt_y</p:attrName>
                                        </p:attrNameLst>
                                      </p:cBhvr>
                                      <p:tavLst>
                                        <p:tav tm="0">
                                          <p:val>
                                            <p:strVal val="ppt_y"/>
                                          </p:val>
                                        </p:tav>
                                        <p:tav tm="100000">
                                          <p:val>
                                            <p:strVal val="ppt_y-.03"/>
                                          </p:val>
                                        </p:tav>
                                      </p:tavLst>
                                    </p:anim>
                                    <p:anim calcmode="lin" valueType="num">
                                      <p:cBhvr>
                                        <p:cTn id="30" dur="900" accel="100000">
                                          <p:stCondLst>
                                            <p:cond delay="100"/>
                                          </p:stCondLst>
                                        </p:cTn>
                                        <p:tgtEl>
                                          <p:spTgt spid="4">
                                            <p:txEl>
                                              <p:pRg st="0" end="0"/>
                                            </p:txEl>
                                          </p:spTgt>
                                        </p:tgtEl>
                                        <p:attrNameLst>
                                          <p:attrName>ppt_y</p:attrName>
                                        </p:attrNameLst>
                                      </p:cBhvr>
                                      <p:tavLst>
                                        <p:tav tm="0">
                                          <p:val>
                                            <p:strVal val="ppt_y"/>
                                          </p:val>
                                        </p:tav>
                                        <p:tav tm="100000">
                                          <p:val>
                                            <p:strVal val="ppt_y+1"/>
                                          </p:val>
                                        </p:tav>
                                      </p:tavLst>
                                    </p:anim>
                                    <p:set>
                                      <p:cBhvr>
                                        <p:cTn id="31" dur="1" fill="hold">
                                          <p:stCondLst>
                                            <p:cond delay="999"/>
                                          </p:stCondLst>
                                        </p:cTn>
                                        <p:tgtEl>
                                          <p:spTgt spid="4">
                                            <p:txEl>
                                              <p:pRg st="0" end="0"/>
                                            </p:txEl>
                                          </p:spTgt>
                                        </p:tgtEl>
                                        <p:attrNameLst>
                                          <p:attrName>style.visibility</p:attrName>
                                        </p:attrNameLst>
                                      </p:cBhvr>
                                      <p:to>
                                        <p:strVal val="hidden"/>
                                      </p:to>
                                    </p:set>
                                  </p:childTnLst>
                                </p:cTn>
                              </p:par>
                              <p:par>
                                <p:cTn id="32" presetID="37" presetClass="exit" presetSubtype="0" fill="hold" grpId="1" nodeType="withEffect">
                                  <p:stCondLst>
                                    <p:cond delay="0"/>
                                  </p:stCondLst>
                                  <p:childTnLst>
                                    <p:animEffect transition="out" filter="fade">
                                      <p:cBhvr>
                                        <p:cTn id="33" dur="1000"/>
                                        <p:tgtEl>
                                          <p:spTgt spid="4">
                                            <p:bg/>
                                          </p:spTgt>
                                        </p:tgtEl>
                                      </p:cBhvr>
                                    </p:animEffect>
                                    <p:anim calcmode="lin" valueType="num">
                                      <p:cBhvr>
                                        <p:cTn id="34" dur="1000"/>
                                        <p:tgtEl>
                                          <p:spTgt spid="4">
                                            <p:bg/>
                                          </p:spTgt>
                                        </p:tgtEl>
                                        <p:attrNameLst>
                                          <p:attrName>ppt_x</p:attrName>
                                        </p:attrNameLst>
                                      </p:cBhvr>
                                      <p:tavLst>
                                        <p:tav tm="0">
                                          <p:val>
                                            <p:strVal val="ppt_x"/>
                                          </p:val>
                                        </p:tav>
                                        <p:tav tm="100000">
                                          <p:val>
                                            <p:strVal val="ppt_x"/>
                                          </p:val>
                                        </p:tav>
                                      </p:tavLst>
                                    </p:anim>
                                    <p:anim calcmode="lin" valueType="num">
                                      <p:cBhvr>
                                        <p:cTn id="35" dur="100" decel="100000"/>
                                        <p:tgtEl>
                                          <p:spTgt spid="4">
                                            <p:bg/>
                                          </p:spTgt>
                                        </p:tgtEl>
                                        <p:attrNameLst>
                                          <p:attrName>ppt_y</p:attrName>
                                        </p:attrNameLst>
                                      </p:cBhvr>
                                      <p:tavLst>
                                        <p:tav tm="0">
                                          <p:val>
                                            <p:strVal val="ppt_y"/>
                                          </p:val>
                                        </p:tav>
                                        <p:tav tm="100000">
                                          <p:val>
                                            <p:strVal val="ppt_y-.03"/>
                                          </p:val>
                                        </p:tav>
                                      </p:tavLst>
                                    </p:anim>
                                    <p:anim calcmode="lin" valueType="num">
                                      <p:cBhvr>
                                        <p:cTn id="36" dur="900" accel="100000">
                                          <p:stCondLst>
                                            <p:cond delay="100"/>
                                          </p:stCondLst>
                                        </p:cTn>
                                        <p:tgtEl>
                                          <p:spTgt spid="4">
                                            <p:bg/>
                                          </p:spTgt>
                                        </p:tgtEl>
                                        <p:attrNameLst>
                                          <p:attrName>ppt_y</p:attrName>
                                        </p:attrNameLst>
                                      </p:cBhvr>
                                      <p:tavLst>
                                        <p:tav tm="0">
                                          <p:val>
                                            <p:strVal val="ppt_y"/>
                                          </p:val>
                                        </p:tav>
                                        <p:tav tm="100000">
                                          <p:val>
                                            <p:strVal val="ppt_y+1"/>
                                          </p:val>
                                        </p:tav>
                                      </p:tavLst>
                                    </p:anim>
                                    <p:set>
                                      <p:cBhvr>
                                        <p:cTn id="37" dur="1" fill="hold">
                                          <p:stCondLst>
                                            <p:cond delay="999"/>
                                          </p:stCondLst>
                                        </p:cTn>
                                        <p:tgtEl>
                                          <p:spTgt spid="4">
                                            <p:bg/>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9" presetClass="exit" presetSubtype="0" accel="100000" fill="hold" grpId="1" nodeType="clickEffect">
                                  <p:stCondLst>
                                    <p:cond delay="0"/>
                                  </p:stCondLst>
                                  <p:childTnLst>
                                    <p:anim calcmode="lin" valueType="num">
                                      <p:cBhvr>
                                        <p:cTn id="41" dur="500"/>
                                        <p:tgtEl>
                                          <p:spTgt spid="5"/>
                                        </p:tgtEl>
                                        <p:attrNameLst>
                                          <p:attrName>ppt_w</p:attrName>
                                        </p:attrNameLst>
                                      </p:cBhvr>
                                      <p:tavLst>
                                        <p:tav tm="0">
                                          <p:val>
                                            <p:strVal val="ppt_w"/>
                                          </p:val>
                                        </p:tav>
                                        <p:tav tm="100000">
                                          <p:val>
                                            <p:fltVal val="0"/>
                                          </p:val>
                                        </p:tav>
                                      </p:tavLst>
                                    </p:anim>
                                    <p:anim calcmode="lin" valueType="num">
                                      <p:cBhvr>
                                        <p:cTn id="42" dur="500"/>
                                        <p:tgtEl>
                                          <p:spTgt spid="5"/>
                                        </p:tgtEl>
                                        <p:attrNameLst>
                                          <p:attrName>ppt_h</p:attrName>
                                        </p:attrNameLst>
                                      </p:cBhvr>
                                      <p:tavLst>
                                        <p:tav tm="0">
                                          <p:val>
                                            <p:strVal val="ppt_h"/>
                                          </p:val>
                                        </p:tav>
                                        <p:tav tm="100000">
                                          <p:val>
                                            <p:fltVal val="0"/>
                                          </p:val>
                                        </p:tav>
                                      </p:tavLst>
                                    </p:anim>
                                    <p:anim calcmode="lin" valueType="num">
                                      <p:cBhvr>
                                        <p:cTn id="43" dur="500"/>
                                        <p:tgtEl>
                                          <p:spTgt spid="5"/>
                                        </p:tgtEl>
                                        <p:attrNameLst>
                                          <p:attrName>style.rotation</p:attrName>
                                        </p:attrNameLst>
                                      </p:cBhvr>
                                      <p:tavLst>
                                        <p:tav tm="0">
                                          <p:val>
                                            <p:fltVal val="0"/>
                                          </p:val>
                                        </p:tav>
                                        <p:tav tm="100000">
                                          <p:val>
                                            <p:fltVal val="360"/>
                                          </p:val>
                                        </p:tav>
                                      </p:tavLst>
                                    </p:anim>
                                    <p:animEffect transition="out" filter="fade">
                                      <p:cBhvr>
                                        <p:cTn id="44" dur="500"/>
                                        <p:tgtEl>
                                          <p:spTgt spid="5"/>
                                        </p:tgtEl>
                                      </p:cBhvr>
                                    </p:animEffect>
                                    <p:set>
                                      <p:cBhvr>
                                        <p:cTn id="45" dur="1" fill="hold">
                                          <p:stCondLst>
                                            <p:cond delay="499"/>
                                          </p:stCondLst>
                                        </p:cTn>
                                        <p:tgtEl>
                                          <p:spTgt spid="5"/>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8" presetClass="exit" presetSubtype="0" fill="hold" nodeType="clickEffect">
                                  <p:stCondLst>
                                    <p:cond delay="0"/>
                                  </p:stCondLst>
                                  <p:childTnLst>
                                    <p:anim calcmode="lin" valueType="num">
                                      <p:cBhvr>
                                        <p:cTn id="49" dur="15000"/>
                                        <p:tgtEl>
                                          <p:spTgt spid="2">
                                            <p:txEl>
                                              <p:pRg st="0" end="0"/>
                                            </p:txEl>
                                          </p:spTgt>
                                        </p:tgtEl>
                                        <p:attrNameLst>
                                          <p:attrName>ppt_x</p:attrName>
                                        </p:attrNameLst>
                                      </p:cBhvr>
                                      <p:tavLst>
                                        <p:tav tm="0">
                                          <p:val>
                                            <p:strVal val="ppt_x"/>
                                          </p:val>
                                        </p:tav>
                                        <p:tav tm="100000">
                                          <p:val>
                                            <p:strVal val="ppt_x"/>
                                          </p:val>
                                        </p:tav>
                                      </p:tavLst>
                                    </p:anim>
                                    <p:anim calcmode="lin" valueType="num">
                                      <p:cBhvr>
                                        <p:cTn id="50" dur="15000"/>
                                        <p:tgtEl>
                                          <p:spTgt spid="2">
                                            <p:txEl>
                                              <p:pRg st="0" end="0"/>
                                            </p:txEl>
                                          </p:spTgt>
                                        </p:tgtEl>
                                        <p:attrNameLst>
                                          <p:attrName>ppt_y</p:attrName>
                                        </p:attrNameLst>
                                      </p:cBhvr>
                                      <p:tavLst>
                                        <p:tav tm="0">
                                          <p:val>
                                            <p:strVal val="ppt_y-1"/>
                                          </p:val>
                                        </p:tav>
                                        <p:tav tm="100000">
                                          <p:val>
                                            <p:strVal val="ppt_y+1"/>
                                          </p:val>
                                        </p:tav>
                                      </p:tavLst>
                                    </p:anim>
                                    <p:set>
                                      <p:cBhvr>
                                        <p:cTn id="51" dur="1" fill="hold">
                                          <p:stCondLst>
                                            <p:cond delay="149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5" grpId="0" animBg="1"/>
      <p:bldP spid="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292927" y="519545"/>
            <a:ext cx="5029200" cy="1752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chemeClr val="tx1">
                    <a:lumMod val="95000"/>
                    <a:lumOff val="5000"/>
                  </a:schemeClr>
                </a:solidFill>
                <a:latin typeface="NikoshBAN" pitchFamily="2" charset="0"/>
                <a:cs typeface="NikoshBAN" pitchFamily="2" charset="0"/>
              </a:rPr>
              <a:t>মূল্যায়ন</a:t>
            </a:r>
            <a:endParaRPr lang="en-US" sz="6000" dirty="0">
              <a:solidFill>
                <a:schemeClr val="tx1">
                  <a:lumMod val="95000"/>
                  <a:lumOff val="5000"/>
                </a:schemeClr>
              </a:solidFill>
              <a:latin typeface="NikoshBAN" pitchFamily="2" charset="0"/>
              <a:cs typeface="NikoshBAN" pitchFamily="2" charset="0"/>
            </a:endParaRPr>
          </a:p>
        </p:txBody>
      </p:sp>
      <p:sp>
        <p:nvSpPr>
          <p:cNvPr id="3" name="TextBox 2"/>
          <p:cNvSpPr txBox="1"/>
          <p:nvPr/>
        </p:nvSpPr>
        <p:spPr>
          <a:xfrm>
            <a:off x="685800" y="2438400"/>
            <a:ext cx="8458200" cy="32316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4400" dirty="0" smtClean="0">
                <a:latin typeface="NikoshBAN" pitchFamily="2" charset="0"/>
                <a:cs typeface="NikoshBAN" pitchFamily="2" charset="0"/>
              </a:rPr>
              <a:t>১।</a:t>
            </a:r>
            <a:r>
              <a:rPr lang="bn-BD" sz="4400" dirty="0">
                <a:latin typeface="NikoshBAN" pitchFamily="2" charset="0"/>
                <a:cs typeface="NikoshBAN" pitchFamily="2" charset="0"/>
              </a:rPr>
              <a:t> </a:t>
            </a:r>
            <a:r>
              <a:rPr lang="en-US" sz="4400" dirty="0" err="1" smtClean="0">
                <a:latin typeface="NikoshBAN" pitchFamily="2" charset="0"/>
                <a:cs typeface="NikoshBAN" pitchFamily="2" charset="0"/>
              </a:rPr>
              <a:t>আবর্তিত</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প্রতি</a:t>
            </a:r>
            <a:r>
              <a:rPr lang="bn-BD" sz="4400" dirty="0" smtClean="0">
                <a:latin typeface="NikoshBAN" pitchFamily="2" charset="0"/>
                <a:cs typeface="NikoshBAN" pitchFamily="2" charset="0"/>
              </a:rPr>
              <a:t>বর্তনের ২টি উদাহরণ দাও।</a:t>
            </a:r>
          </a:p>
          <a:p>
            <a:r>
              <a:rPr lang="bn-BD" sz="4400" dirty="0" smtClean="0">
                <a:latin typeface="NikoshBAN" pitchFamily="2" charset="0"/>
                <a:cs typeface="NikoshBAN" pitchFamily="2" charset="0"/>
              </a:rPr>
              <a:t>২</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আবর্তিত</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প্রতি</a:t>
            </a:r>
            <a:r>
              <a:rPr lang="bn-BD" sz="4400" dirty="0" smtClean="0">
                <a:latin typeface="NikoshBAN" pitchFamily="2" charset="0"/>
                <a:cs typeface="NikoshBAN" pitchFamily="2" charset="0"/>
              </a:rPr>
              <a:t>বর্তন বলতে কী বুঝ?</a:t>
            </a:r>
          </a:p>
          <a:p>
            <a:r>
              <a:rPr lang="bn-BD" sz="4400" dirty="0" smtClean="0">
                <a:latin typeface="NikoshBAN" pitchFamily="2" charset="0"/>
                <a:cs typeface="NikoshBAN" pitchFamily="2" charset="0"/>
              </a:rPr>
              <a:t>৩</a:t>
            </a:r>
            <a:r>
              <a:rPr lang="bn-BD" sz="4000" dirty="0" smtClean="0">
                <a:latin typeface="NikoshBAN" pitchFamily="2" charset="0"/>
                <a:cs typeface="NikoshBAN" pitchFamily="2" charset="0"/>
              </a:rPr>
              <a:t>। </a:t>
            </a:r>
            <a:r>
              <a:rPr lang="en-US" sz="3200" dirty="0" smtClean="0">
                <a:latin typeface="NikoshBAN" pitchFamily="2" charset="0"/>
                <a:cs typeface="NikoshBAN" pitchFamily="2" charset="0"/>
              </a:rPr>
              <a:t>A</a:t>
            </a:r>
            <a:r>
              <a:rPr lang="en-US" sz="3200" dirty="0">
                <a:latin typeface="NikoshBAN" pitchFamily="2" charset="0"/>
                <a:cs typeface="NikoshBAN" pitchFamily="2" charset="0"/>
              </a:rPr>
              <a:t>, E, I, O </a:t>
            </a:r>
            <a:r>
              <a:rPr lang="bn-BD" sz="3200" dirty="0">
                <a:latin typeface="NikoshBAN" pitchFamily="2" charset="0"/>
                <a:cs typeface="NikoshBAN" pitchFamily="2" charset="0"/>
              </a:rPr>
              <a:t>যুক্তিবাক্যের </a:t>
            </a:r>
            <a:r>
              <a:rPr lang="en-US" sz="3200" dirty="0" err="1" smtClean="0">
                <a:latin typeface="NikoshBAN" pitchFamily="2" charset="0"/>
                <a:cs typeface="NikoshBAN" pitchFamily="2" charset="0"/>
              </a:rPr>
              <a:t>আবর্তিত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a:t>
            </a:r>
            <a:r>
              <a:rPr lang="bn-BD" sz="3200" dirty="0" smtClean="0">
                <a:latin typeface="NikoshBAN" pitchFamily="2" charset="0"/>
                <a:cs typeface="NikoshBAN" pitchFamily="2" charset="0"/>
              </a:rPr>
              <a:t>বর্তনের উদাহরণ দাও।</a:t>
            </a:r>
            <a:r>
              <a:rPr lang="en-US" sz="3200" dirty="0">
                <a:latin typeface="NikoshBAN" pitchFamily="2" charset="0"/>
                <a:cs typeface="NikoshBAN" pitchFamily="2" charset="0"/>
              </a:rPr>
              <a:t/>
            </a:r>
            <a:br>
              <a:rPr lang="en-US" sz="3200" dirty="0">
                <a:latin typeface="NikoshBAN" pitchFamily="2" charset="0"/>
                <a:cs typeface="NikoshBAN" pitchFamily="2" charset="0"/>
              </a:rPr>
            </a:br>
            <a:endParaRPr lang="en-US" sz="4000" dirty="0">
              <a:latin typeface="NikoshBAN" pitchFamily="2" charset="0"/>
              <a:cs typeface="NikoshBAN" pitchFamily="2" charset="0"/>
            </a:endParaRPr>
          </a:p>
        </p:txBody>
      </p:sp>
      <p:sp>
        <p:nvSpPr>
          <p:cNvPr id="9" name="TextBox 8"/>
          <p:cNvSpPr txBox="1"/>
          <p:nvPr/>
        </p:nvSpPr>
        <p:spPr>
          <a:xfrm>
            <a:off x="1690255" y="3722132"/>
            <a:ext cx="6324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xmlns="" val="85051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1)">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heel(1)">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7" presetClass="exit" presetSubtype="0" fill="hold" grpId="1" nodeType="clickEffect">
                                  <p:stCondLst>
                                    <p:cond delay="0"/>
                                  </p:stCondLst>
                                  <p:childTnLst>
                                    <p:animEffect transition="out" filter="fade">
                                      <p:cBhvr>
                                        <p:cTn id="33" dur="1000"/>
                                        <p:tgtEl>
                                          <p:spTgt spid="4">
                                            <p:txEl>
                                              <p:pRg st="0" end="0"/>
                                            </p:txEl>
                                          </p:spTgt>
                                        </p:tgtEl>
                                      </p:cBhvr>
                                    </p:animEffect>
                                    <p:anim calcmode="lin" valueType="num">
                                      <p:cBhvr>
                                        <p:cTn id="34" dur="1000"/>
                                        <p:tgtEl>
                                          <p:spTgt spid="4">
                                            <p:txEl>
                                              <p:pRg st="0" end="0"/>
                                            </p:txEl>
                                          </p:spTgt>
                                        </p:tgtEl>
                                        <p:attrNameLst>
                                          <p:attrName>ppt_x</p:attrName>
                                        </p:attrNameLst>
                                      </p:cBhvr>
                                      <p:tavLst>
                                        <p:tav tm="0">
                                          <p:val>
                                            <p:strVal val="ppt_x"/>
                                          </p:val>
                                        </p:tav>
                                        <p:tav tm="100000">
                                          <p:val>
                                            <p:strVal val="ppt_x"/>
                                          </p:val>
                                        </p:tav>
                                      </p:tavLst>
                                    </p:anim>
                                    <p:anim calcmode="lin" valueType="num">
                                      <p:cBhvr>
                                        <p:cTn id="35" dur="100" decel="100000"/>
                                        <p:tgtEl>
                                          <p:spTgt spid="4">
                                            <p:txEl>
                                              <p:pRg st="0" end="0"/>
                                            </p:txEl>
                                          </p:spTgt>
                                        </p:tgtEl>
                                        <p:attrNameLst>
                                          <p:attrName>ppt_y</p:attrName>
                                        </p:attrNameLst>
                                      </p:cBhvr>
                                      <p:tavLst>
                                        <p:tav tm="0">
                                          <p:val>
                                            <p:strVal val="ppt_y"/>
                                          </p:val>
                                        </p:tav>
                                        <p:tav tm="100000">
                                          <p:val>
                                            <p:strVal val="ppt_y-.03"/>
                                          </p:val>
                                        </p:tav>
                                      </p:tavLst>
                                    </p:anim>
                                    <p:anim calcmode="lin" valueType="num">
                                      <p:cBhvr>
                                        <p:cTn id="36" dur="900" accel="100000">
                                          <p:stCondLst>
                                            <p:cond delay="100"/>
                                          </p:stCondLst>
                                        </p:cTn>
                                        <p:tgtEl>
                                          <p:spTgt spid="4">
                                            <p:txEl>
                                              <p:pRg st="0" end="0"/>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4">
                                            <p:txEl>
                                              <p:pRg st="0" end="0"/>
                                            </p:txEl>
                                          </p:spTgt>
                                        </p:tgtEl>
                                        <p:attrNameLst>
                                          <p:attrName>style.visibility</p:attrName>
                                        </p:attrNameLst>
                                      </p:cBhvr>
                                      <p:to>
                                        <p:strVal val="hidden"/>
                                      </p:to>
                                    </p:set>
                                  </p:childTnLst>
                                </p:cTn>
                              </p:par>
                              <p:par>
                                <p:cTn id="38" presetID="37" presetClass="exit" presetSubtype="0" fill="hold" grpId="1" nodeType="withEffect">
                                  <p:stCondLst>
                                    <p:cond delay="0"/>
                                  </p:stCondLst>
                                  <p:childTnLst>
                                    <p:animEffect transition="out" filter="fade">
                                      <p:cBhvr>
                                        <p:cTn id="39" dur="1000"/>
                                        <p:tgtEl>
                                          <p:spTgt spid="4">
                                            <p:bg/>
                                          </p:spTgt>
                                        </p:tgtEl>
                                      </p:cBhvr>
                                    </p:animEffect>
                                    <p:anim calcmode="lin" valueType="num">
                                      <p:cBhvr>
                                        <p:cTn id="40" dur="1000"/>
                                        <p:tgtEl>
                                          <p:spTgt spid="4">
                                            <p:bg/>
                                          </p:spTgt>
                                        </p:tgtEl>
                                        <p:attrNameLst>
                                          <p:attrName>ppt_x</p:attrName>
                                        </p:attrNameLst>
                                      </p:cBhvr>
                                      <p:tavLst>
                                        <p:tav tm="0">
                                          <p:val>
                                            <p:strVal val="ppt_x"/>
                                          </p:val>
                                        </p:tav>
                                        <p:tav tm="100000">
                                          <p:val>
                                            <p:strVal val="ppt_x"/>
                                          </p:val>
                                        </p:tav>
                                      </p:tavLst>
                                    </p:anim>
                                    <p:anim calcmode="lin" valueType="num">
                                      <p:cBhvr>
                                        <p:cTn id="41" dur="100" decel="100000"/>
                                        <p:tgtEl>
                                          <p:spTgt spid="4">
                                            <p:bg/>
                                          </p:spTgt>
                                        </p:tgtEl>
                                        <p:attrNameLst>
                                          <p:attrName>ppt_y</p:attrName>
                                        </p:attrNameLst>
                                      </p:cBhvr>
                                      <p:tavLst>
                                        <p:tav tm="0">
                                          <p:val>
                                            <p:strVal val="ppt_y"/>
                                          </p:val>
                                        </p:tav>
                                        <p:tav tm="100000">
                                          <p:val>
                                            <p:strVal val="ppt_y-.03"/>
                                          </p:val>
                                        </p:tav>
                                      </p:tavLst>
                                    </p:anim>
                                    <p:anim calcmode="lin" valueType="num">
                                      <p:cBhvr>
                                        <p:cTn id="42" dur="900" accel="100000">
                                          <p:stCondLst>
                                            <p:cond delay="100"/>
                                          </p:stCondLst>
                                        </p:cTn>
                                        <p:tgtEl>
                                          <p:spTgt spid="4">
                                            <p:bg/>
                                          </p:spTgt>
                                        </p:tgtEl>
                                        <p:attrNameLst>
                                          <p:attrName>ppt_y</p:attrName>
                                        </p:attrNameLst>
                                      </p:cBhvr>
                                      <p:tavLst>
                                        <p:tav tm="0">
                                          <p:val>
                                            <p:strVal val="ppt_y"/>
                                          </p:val>
                                        </p:tav>
                                        <p:tav tm="100000">
                                          <p:val>
                                            <p:strVal val="ppt_y+1"/>
                                          </p:val>
                                        </p:tav>
                                      </p:tavLst>
                                    </p:anim>
                                    <p:set>
                                      <p:cBhvr>
                                        <p:cTn id="43" dur="1" fill="hold">
                                          <p:stCondLst>
                                            <p:cond delay="999"/>
                                          </p:stCondLst>
                                        </p:cTn>
                                        <p:tgtEl>
                                          <p:spTgt spid="4">
                                            <p:bg/>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49" presetClass="exit" presetSubtype="0" accel="100000" fill="hold" nodeType="clickEffect">
                                  <p:stCondLst>
                                    <p:cond delay="0"/>
                                  </p:stCondLst>
                                  <p:childTnLst>
                                    <p:anim calcmode="lin" valueType="num">
                                      <p:cBhvr>
                                        <p:cTn id="47" dur="500"/>
                                        <p:tgtEl>
                                          <p:spTgt spid="3">
                                            <p:txEl>
                                              <p:pRg st="0" end="0"/>
                                            </p:txEl>
                                          </p:spTgt>
                                        </p:tgtEl>
                                        <p:attrNameLst>
                                          <p:attrName>ppt_w</p:attrName>
                                        </p:attrNameLst>
                                      </p:cBhvr>
                                      <p:tavLst>
                                        <p:tav tm="0">
                                          <p:val>
                                            <p:strVal val="ppt_w"/>
                                          </p:val>
                                        </p:tav>
                                        <p:tav tm="100000">
                                          <p:val>
                                            <p:fltVal val="0"/>
                                          </p:val>
                                        </p:tav>
                                      </p:tavLst>
                                    </p:anim>
                                    <p:anim calcmode="lin" valueType="num">
                                      <p:cBhvr>
                                        <p:cTn id="48" dur="500"/>
                                        <p:tgtEl>
                                          <p:spTgt spid="3">
                                            <p:txEl>
                                              <p:pRg st="0" end="0"/>
                                            </p:txEl>
                                          </p:spTgt>
                                        </p:tgtEl>
                                        <p:attrNameLst>
                                          <p:attrName>ppt_h</p:attrName>
                                        </p:attrNameLst>
                                      </p:cBhvr>
                                      <p:tavLst>
                                        <p:tav tm="0">
                                          <p:val>
                                            <p:strVal val="ppt_h"/>
                                          </p:val>
                                        </p:tav>
                                        <p:tav tm="100000">
                                          <p:val>
                                            <p:fltVal val="0"/>
                                          </p:val>
                                        </p:tav>
                                      </p:tavLst>
                                    </p:anim>
                                    <p:anim calcmode="lin" valueType="num">
                                      <p:cBhvr>
                                        <p:cTn id="49" dur="500"/>
                                        <p:tgtEl>
                                          <p:spTgt spid="3">
                                            <p:txEl>
                                              <p:pRg st="0" end="0"/>
                                            </p:txEl>
                                          </p:spTgt>
                                        </p:tgtEl>
                                        <p:attrNameLst>
                                          <p:attrName>style.rotation</p:attrName>
                                        </p:attrNameLst>
                                      </p:cBhvr>
                                      <p:tavLst>
                                        <p:tav tm="0">
                                          <p:val>
                                            <p:fltVal val="0"/>
                                          </p:val>
                                        </p:tav>
                                        <p:tav tm="100000">
                                          <p:val>
                                            <p:fltVal val="360"/>
                                          </p:val>
                                        </p:tav>
                                      </p:tavLst>
                                    </p:anim>
                                    <p:animEffect transition="out" filter="fade">
                                      <p:cBhvr>
                                        <p:cTn id="50" dur="500"/>
                                        <p:tgtEl>
                                          <p:spTgt spid="3">
                                            <p:txEl>
                                              <p:pRg st="0" end="0"/>
                                            </p:txEl>
                                          </p:spTgt>
                                        </p:tgtEl>
                                      </p:cBhvr>
                                    </p:animEffect>
                                    <p:set>
                                      <p:cBhvr>
                                        <p:cTn id="5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6" presetClass="exit" presetSubtype="0" fill="hold" nodeType="clickEffect">
                                  <p:stCondLst>
                                    <p:cond delay="0"/>
                                  </p:stCondLst>
                                  <p:childTnLst>
                                    <p:animEffect transition="out" filter="wipe(down)">
                                      <p:cBhvr>
                                        <p:cTn id="55" dur="180" accel="50000">
                                          <p:stCondLst>
                                            <p:cond delay="1820"/>
                                          </p:stCondLst>
                                        </p:cTn>
                                        <p:tgtEl>
                                          <p:spTgt spid="3">
                                            <p:txEl>
                                              <p:pRg st="1" end="1"/>
                                            </p:txEl>
                                          </p:spTgt>
                                        </p:tgtEl>
                                      </p:cBhvr>
                                    </p:animEffect>
                                    <p:anim calcmode="lin" valueType="num">
                                      <p:cBhvr>
                                        <p:cTn id="56" dur="1822" tmFilter="0,0; 0.14,0.31; 0.43,0.73; 0.71,0.91; 1.0,1.0">
                                          <p:stCondLst>
                                            <p:cond delay="0"/>
                                          </p:stCondLst>
                                        </p:cTn>
                                        <p:tgtEl>
                                          <p:spTgt spid="3">
                                            <p:txEl>
                                              <p:pRg st="1" end="1"/>
                                            </p:txEl>
                                          </p:spTgt>
                                        </p:tgtEl>
                                        <p:attrNameLst>
                                          <p:attrName>ppt_x</p:attrName>
                                        </p:attrNameLst>
                                      </p:cBhvr>
                                      <p:tavLst>
                                        <p:tav tm="0">
                                          <p:val>
                                            <p:strVal val="ppt_x"/>
                                          </p:val>
                                        </p:tav>
                                        <p:tav tm="100000">
                                          <p:val>
                                            <p:strVal val="#ppt_x+0.25"/>
                                          </p:val>
                                        </p:tav>
                                      </p:tavLst>
                                    </p:anim>
                                    <p:anim calcmode="lin" valueType="num">
                                      <p:cBhvr>
                                        <p:cTn id="57" dur="178">
                                          <p:stCondLst>
                                            <p:cond delay="1822"/>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58" dur="664" tmFilter="0.0,0.0;0.25,0.07;0.50,0.2;0.75,0.467;1.0,1.0">
                                          <p:stCondLst>
                                            <p:cond delay="0"/>
                                          </p:stCondLst>
                                        </p:cTn>
                                        <p:tgtEl>
                                          <p:spTgt spid="3">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9" dur="664" tmFilter="0, 0; 0.125,0.2665; 0.25,0.4; 0.375,0.465; 0.5,0.5;  0.625,0.535; 0.75,0.6; 0.875,0.7335; 1,1">
                                          <p:stCondLst>
                                            <p:cond delay="664"/>
                                          </p:stCondLst>
                                        </p:cTn>
                                        <p:tgtEl>
                                          <p:spTgt spid="3">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60" dur="332" tmFilter="0, 0; 0.125,0.2665; 0.25,0.4; 0.375,0.465; 0.5,0.5;  0.625,0.535; 0.75,0.6; 0.875,0.7335; 1,1">
                                          <p:stCondLst>
                                            <p:cond delay="1324"/>
                                          </p:stCondLst>
                                        </p:cTn>
                                        <p:tgtEl>
                                          <p:spTgt spid="3">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61" dur="164" tmFilter="0, 0; 0.125,0.2665; 0.25,0.4; 0.375,0.465; 0.5,0.5;  0.625,0.535; 0.75,0.6; 0.875,0.7335; 1,1">
                                          <p:stCondLst>
                                            <p:cond delay="1656"/>
                                          </p:stCondLst>
                                        </p:cTn>
                                        <p:tgtEl>
                                          <p:spTgt spid="3">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62" dur="180" accel="50000">
                                          <p:stCondLst>
                                            <p:cond delay="1820"/>
                                          </p:stCondLst>
                                        </p:cTn>
                                        <p:tgtEl>
                                          <p:spTgt spid="3">
                                            <p:txEl>
                                              <p:pRg st="1" end="1"/>
                                            </p:txEl>
                                          </p:spTgt>
                                        </p:tgtEl>
                                        <p:attrNameLst>
                                          <p:attrName>ppt_y</p:attrName>
                                        </p:attrNameLst>
                                      </p:cBhvr>
                                      <p:tavLst>
                                        <p:tav tm="0">
                                          <p:val>
                                            <p:strVal val="ppt_y"/>
                                          </p:val>
                                        </p:tav>
                                        <p:tav tm="100000">
                                          <p:val>
                                            <p:strVal val="ppt_y+ppt_h"/>
                                          </p:val>
                                        </p:tav>
                                      </p:tavLst>
                                    </p:anim>
                                    <p:animScale>
                                      <p:cBhvr>
                                        <p:cTn id="63" dur="26">
                                          <p:stCondLst>
                                            <p:cond delay="620"/>
                                          </p:stCondLst>
                                        </p:cTn>
                                        <p:tgtEl>
                                          <p:spTgt spid="3">
                                            <p:txEl>
                                              <p:pRg st="1" end="1"/>
                                            </p:txEl>
                                          </p:spTgt>
                                        </p:tgtEl>
                                      </p:cBhvr>
                                      <p:to x="100000" y="60000"/>
                                    </p:animScale>
                                    <p:animScale>
                                      <p:cBhvr>
                                        <p:cTn id="64" dur="166" decel="50000">
                                          <p:stCondLst>
                                            <p:cond delay="646"/>
                                          </p:stCondLst>
                                        </p:cTn>
                                        <p:tgtEl>
                                          <p:spTgt spid="3">
                                            <p:txEl>
                                              <p:pRg st="1" end="1"/>
                                            </p:txEl>
                                          </p:spTgt>
                                        </p:tgtEl>
                                      </p:cBhvr>
                                      <p:to x="100000" y="100000"/>
                                    </p:animScale>
                                    <p:animScale>
                                      <p:cBhvr>
                                        <p:cTn id="65" dur="26">
                                          <p:stCondLst>
                                            <p:cond delay="1312"/>
                                          </p:stCondLst>
                                        </p:cTn>
                                        <p:tgtEl>
                                          <p:spTgt spid="3">
                                            <p:txEl>
                                              <p:pRg st="1" end="1"/>
                                            </p:txEl>
                                          </p:spTgt>
                                        </p:tgtEl>
                                      </p:cBhvr>
                                      <p:to x="100000" y="80000"/>
                                    </p:animScale>
                                    <p:animScale>
                                      <p:cBhvr>
                                        <p:cTn id="66" dur="166" decel="50000">
                                          <p:stCondLst>
                                            <p:cond delay="1338"/>
                                          </p:stCondLst>
                                        </p:cTn>
                                        <p:tgtEl>
                                          <p:spTgt spid="3">
                                            <p:txEl>
                                              <p:pRg st="1" end="1"/>
                                            </p:txEl>
                                          </p:spTgt>
                                        </p:tgtEl>
                                      </p:cBhvr>
                                      <p:to x="100000" y="100000"/>
                                    </p:animScale>
                                    <p:animScale>
                                      <p:cBhvr>
                                        <p:cTn id="67" dur="26">
                                          <p:stCondLst>
                                            <p:cond delay="1642"/>
                                          </p:stCondLst>
                                        </p:cTn>
                                        <p:tgtEl>
                                          <p:spTgt spid="3">
                                            <p:txEl>
                                              <p:pRg st="1" end="1"/>
                                            </p:txEl>
                                          </p:spTgt>
                                        </p:tgtEl>
                                      </p:cBhvr>
                                      <p:to x="100000" y="90000"/>
                                    </p:animScale>
                                    <p:animScale>
                                      <p:cBhvr>
                                        <p:cTn id="68" dur="166" decel="50000">
                                          <p:stCondLst>
                                            <p:cond delay="1668"/>
                                          </p:stCondLst>
                                        </p:cTn>
                                        <p:tgtEl>
                                          <p:spTgt spid="3">
                                            <p:txEl>
                                              <p:pRg st="1" end="1"/>
                                            </p:txEl>
                                          </p:spTgt>
                                        </p:tgtEl>
                                      </p:cBhvr>
                                      <p:to x="100000" y="100000"/>
                                    </p:animScale>
                                    <p:animScale>
                                      <p:cBhvr>
                                        <p:cTn id="69" dur="26">
                                          <p:stCondLst>
                                            <p:cond delay="1808"/>
                                          </p:stCondLst>
                                        </p:cTn>
                                        <p:tgtEl>
                                          <p:spTgt spid="3">
                                            <p:txEl>
                                              <p:pRg st="1" end="1"/>
                                            </p:txEl>
                                          </p:spTgt>
                                        </p:tgtEl>
                                      </p:cBhvr>
                                      <p:to x="100000" y="95000"/>
                                    </p:animScale>
                                    <p:animScale>
                                      <p:cBhvr>
                                        <p:cTn id="70" dur="166" decel="50000">
                                          <p:stCondLst>
                                            <p:cond delay="1834"/>
                                          </p:stCondLst>
                                        </p:cTn>
                                        <p:tgtEl>
                                          <p:spTgt spid="3">
                                            <p:txEl>
                                              <p:pRg st="1" end="1"/>
                                            </p:txEl>
                                          </p:spTgt>
                                        </p:tgtEl>
                                      </p:cBhvr>
                                      <p:to x="100000" y="100000"/>
                                    </p:animScale>
                                    <p:set>
                                      <p:cBhvr>
                                        <p:cTn id="71"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30" presetClass="exit" presetSubtype="0" fill="hold" nodeType="clickEffect">
                                  <p:stCondLst>
                                    <p:cond delay="0"/>
                                  </p:stCondLst>
                                  <p:childTnLst>
                                    <p:animEffect transition="out" filter="fade">
                                      <p:cBhvr>
                                        <p:cTn id="75" dur="800" accel="100000">
                                          <p:stCondLst>
                                            <p:cond delay="200"/>
                                          </p:stCondLst>
                                        </p:cTn>
                                        <p:tgtEl>
                                          <p:spTgt spid="3">
                                            <p:txEl>
                                              <p:pRg st="2" end="2"/>
                                            </p:txEl>
                                          </p:spTgt>
                                        </p:tgtEl>
                                      </p:cBhvr>
                                    </p:animEffect>
                                    <p:anim calcmode="lin" valueType="num">
                                      <p:cBhvr>
                                        <p:cTn id="76" dur="800" accel="100000">
                                          <p:stCondLst>
                                            <p:cond delay="200"/>
                                          </p:stCondLst>
                                        </p:cTn>
                                        <p:tgtEl>
                                          <p:spTgt spid="3">
                                            <p:txEl>
                                              <p:pRg st="2" end="2"/>
                                            </p:txEl>
                                          </p:spTgt>
                                        </p:tgtEl>
                                        <p:attrNameLst>
                                          <p:attrName>style.rotation</p:attrName>
                                        </p:attrNameLst>
                                      </p:cBhvr>
                                      <p:tavLst>
                                        <p:tav tm="0">
                                          <p:val>
                                            <p:fltVal val="0"/>
                                          </p:val>
                                        </p:tav>
                                        <p:tav tm="100000">
                                          <p:val>
                                            <p:fltVal val="-90"/>
                                          </p:val>
                                        </p:tav>
                                      </p:tavLst>
                                    </p:anim>
                                    <p:anim calcmode="lin" valueType="num">
                                      <p:cBhvr>
                                        <p:cTn id="77" dur="200" decel="100000"/>
                                        <p:tgtEl>
                                          <p:spTgt spid="3">
                                            <p:txEl>
                                              <p:pRg st="2" end="2"/>
                                            </p:txEl>
                                          </p:spTgt>
                                        </p:tgtEl>
                                        <p:attrNameLst>
                                          <p:attrName>ppt_x</p:attrName>
                                        </p:attrNameLst>
                                      </p:cBhvr>
                                      <p:tavLst>
                                        <p:tav tm="0">
                                          <p:val>
                                            <p:strVal val="ppt_x"/>
                                          </p:val>
                                        </p:tav>
                                        <p:tav tm="100000">
                                          <p:val>
                                            <p:strVal val="ppt_x-0.05"/>
                                          </p:val>
                                        </p:tav>
                                      </p:tavLst>
                                    </p:anim>
                                    <p:anim calcmode="lin" valueType="num">
                                      <p:cBhvr>
                                        <p:cTn id="78" dur="200" decel="100000"/>
                                        <p:tgtEl>
                                          <p:spTgt spid="3">
                                            <p:txEl>
                                              <p:pRg st="2" end="2"/>
                                            </p:txEl>
                                          </p:spTgt>
                                        </p:tgtEl>
                                        <p:attrNameLst>
                                          <p:attrName>ppt_y</p:attrName>
                                        </p:attrNameLst>
                                      </p:cBhvr>
                                      <p:tavLst>
                                        <p:tav tm="0">
                                          <p:val>
                                            <p:strVal val="ppt_y"/>
                                          </p:val>
                                        </p:tav>
                                        <p:tav tm="100000">
                                          <p:val>
                                            <p:strVal val="ppt_y+0.1"/>
                                          </p:val>
                                        </p:tav>
                                      </p:tavLst>
                                    </p:anim>
                                    <p:anim calcmode="lin" valueType="num">
                                      <p:cBhvr>
                                        <p:cTn id="79" dur="800" accel="100000">
                                          <p:stCondLst>
                                            <p:cond delay="200"/>
                                          </p:stCondLst>
                                        </p:cTn>
                                        <p:tgtEl>
                                          <p:spTgt spid="3">
                                            <p:txEl>
                                              <p:pRg st="2" end="2"/>
                                            </p:txEl>
                                          </p:spTgt>
                                        </p:tgtEl>
                                        <p:attrNameLst>
                                          <p:attrName>ppt_x</p:attrName>
                                        </p:attrNameLst>
                                      </p:cBhvr>
                                      <p:tavLst>
                                        <p:tav tm="0">
                                          <p:val>
                                            <p:strVal val="ppt_x"/>
                                          </p:val>
                                        </p:tav>
                                        <p:tav tm="100000">
                                          <p:val>
                                            <p:strVal val="ppt_x+0.4+0.05"/>
                                          </p:val>
                                        </p:tav>
                                      </p:tavLst>
                                    </p:anim>
                                    <p:anim calcmode="lin" valueType="num">
                                      <p:cBhvr>
                                        <p:cTn id="80" dur="800" accel="100000">
                                          <p:stCondLst>
                                            <p:cond delay="200"/>
                                          </p:stCondLst>
                                        </p:cTn>
                                        <p:tgtEl>
                                          <p:spTgt spid="3">
                                            <p:txEl>
                                              <p:pRg st="2" end="2"/>
                                            </p:txEl>
                                          </p:spTgt>
                                        </p:tgtEl>
                                        <p:attrNameLst>
                                          <p:attrName>ppt_y</p:attrName>
                                        </p:attrNameLst>
                                      </p:cBhvr>
                                      <p:tavLst>
                                        <p:tav tm="0">
                                          <p:val>
                                            <p:strVal val="ppt_y"/>
                                          </p:val>
                                        </p:tav>
                                        <p:tav tm="100000">
                                          <p:val>
                                            <p:strVal val="ppt_y-0.4-0.1"/>
                                          </p:val>
                                        </p:tav>
                                      </p:tavLst>
                                    </p:anim>
                                    <p:set>
                                      <p:cBhvr>
                                        <p:cTn id="81"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447800" y="609600"/>
            <a:ext cx="6248400" cy="1752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solidFill>
                  <a:srgbClr val="FF0000"/>
                </a:solidFill>
                <a:latin typeface="NikoshBAN" panose="02000000000000000000" pitchFamily="2" charset="0"/>
                <a:cs typeface="NikoshBAN" panose="02000000000000000000" pitchFamily="2" charset="0"/>
              </a:rPr>
              <a:t>বাড়ির </a:t>
            </a:r>
            <a:r>
              <a:rPr lang="bn-BD" sz="4800" dirty="0" smtClean="0">
                <a:solidFill>
                  <a:srgbClr val="FF0000"/>
                </a:solidFill>
                <a:latin typeface="NikoshBAN" panose="02000000000000000000" pitchFamily="2" charset="0"/>
                <a:cs typeface="NikoshBAN" panose="02000000000000000000" pitchFamily="2" charset="0"/>
              </a:rPr>
              <a:t>কাজ</a:t>
            </a:r>
            <a:endParaRPr lang="en-US" sz="4800" dirty="0">
              <a:solidFill>
                <a:srgbClr val="FF0000"/>
              </a:solidFill>
              <a:latin typeface="NikoshBAN" panose="02000000000000000000" pitchFamily="2" charset="0"/>
              <a:cs typeface="NikoshBAN" panose="02000000000000000000" pitchFamily="2" charset="0"/>
            </a:endParaRPr>
          </a:p>
        </p:txBody>
      </p:sp>
      <p:sp>
        <p:nvSpPr>
          <p:cNvPr id="5" name="Rectangle 4"/>
          <p:cNvSpPr/>
          <p:nvPr/>
        </p:nvSpPr>
        <p:spPr>
          <a:xfrm>
            <a:off x="685800" y="2362200"/>
            <a:ext cx="79248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smtClean="0">
                <a:solidFill>
                  <a:srgbClr val="FF0000"/>
                </a:solidFill>
                <a:latin typeface="NikoshBAN" pitchFamily="2" charset="0"/>
                <a:cs typeface="NikoshBAN" pitchFamily="2" charset="0"/>
              </a:rPr>
              <a:t>সহানুমান</a:t>
            </a:r>
            <a:r>
              <a:rPr lang="bn-BD" sz="4800" smtClean="0">
                <a:solidFill>
                  <a:srgbClr val="FF0000"/>
                </a:solidFill>
                <a:latin typeface="NikoshBAN" pitchFamily="2" charset="0"/>
                <a:cs typeface="NikoshBAN" pitchFamily="2" charset="0"/>
              </a:rPr>
              <a:t> </a:t>
            </a:r>
            <a:r>
              <a:rPr lang="bn-BD" sz="4800" dirty="0" smtClean="0">
                <a:solidFill>
                  <a:srgbClr val="FF0000"/>
                </a:solidFill>
                <a:latin typeface="NikoshBAN" pitchFamily="2" charset="0"/>
                <a:cs typeface="NikoshBAN" pitchFamily="2" charset="0"/>
              </a:rPr>
              <a:t>পড়ে আসবে</a:t>
            </a:r>
            <a:endParaRPr lang="en-US" sz="4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xmlns="" val="249628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circle(in)">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down)">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xit" presetSubtype="0" accel="100000" fill="hold" nodeType="clickEffect">
                                  <p:stCondLst>
                                    <p:cond delay="0"/>
                                  </p:stCondLst>
                                  <p:childTnLst>
                                    <p:anim calcmode="lin" valueType="num">
                                      <p:cBhvr>
                                        <p:cTn id="30" dur="500"/>
                                        <p:tgtEl>
                                          <p:spTgt spid="4">
                                            <p:txEl>
                                              <p:pRg st="0" end="0"/>
                                            </p:txEl>
                                          </p:spTgt>
                                        </p:tgtEl>
                                        <p:attrNameLst>
                                          <p:attrName>ppt_w</p:attrName>
                                        </p:attrNameLst>
                                      </p:cBhvr>
                                      <p:tavLst>
                                        <p:tav tm="0">
                                          <p:val>
                                            <p:strVal val="ppt_w"/>
                                          </p:val>
                                        </p:tav>
                                        <p:tav tm="100000">
                                          <p:val>
                                            <p:fltVal val="0"/>
                                          </p:val>
                                        </p:tav>
                                      </p:tavLst>
                                    </p:anim>
                                    <p:anim calcmode="lin" valueType="num">
                                      <p:cBhvr>
                                        <p:cTn id="31" dur="500"/>
                                        <p:tgtEl>
                                          <p:spTgt spid="4">
                                            <p:txEl>
                                              <p:pRg st="0" end="0"/>
                                            </p:txEl>
                                          </p:spTgt>
                                        </p:tgtEl>
                                        <p:attrNameLst>
                                          <p:attrName>ppt_h</p:attrName>
                                        </p:attrNameLst>
                                      </p:cBhvr>
                                      <p:tavLst>
                                        <p:tav tm="0">
                                          <p:val>
                                            <p:strVal val="ppt_h"/>
                                          </p:val>
                                        </p:tav>
                                        <p:tav tm="100000">
                                          <p:val>
                                            <p:fltVal val="0"/>
                                          </p:val>
                                        </p:tav>
                                      </p:tavLst>
                                    </p:anim>
                                    <p:anim calcmode="lin" valueType="num">
                                      <p:cBhvr>
                                        <p:cTn id="32" dur="500"/>
                                        <p:tgtEl>
                                          <p:spTgt spid="4">
                                            <p:txEl>
                                              <p:pRg st="0" end="0"/>
                                            </p:txEl>
                                          </p:spTgt>
                                        </p:tgtEl>
                                        <p:attrNameLst>
                                          <p:attrName>style.rotation</p:attrName>
                                        </p:attrNameLst>
                                      </p:cBhvr>
                                      <p:tavLst>
                                        <p:tav tm="0">
                                          <p:val>
                                            <p:fltVal val="0"/>
                                          </p:val>
                                        </p:tav>
                                        <p:tav tm="100000">
                                          <p:val>
                                            <p:fltVal val="360"/>
                                          </p:val>
                                        </p:tav>
                                      </p:tavLst>
                                    </p:anim>
                                    <p:animEffect transition="out" filter="fade">
                                      <p:cBhvr>
                                        <p:cTn id="33" dur="500"/>
                                        <p:tgtEl>
                                          <p:spTgt spid="4">
                                            <p:txEl>
                                              <p:pRg st="0" end="0"/>
                                            </p:txEl>
                                          </p:spTgt>
                                        </p:tgtEl>
                                      </p:cBhvr>
                                    </p:animEffect>
                                    <p:set>
                                      <p:cBhvr>
                                        <p:cTn id="34"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42" presetClass="exit" presetSubtype="0" fill="hold" grpId="1" nodeType="clickEffect">
                                  <p:stCondLst>
                                    <p:cond delay="0"/>
                                  </p:stCondLst>
                                  <p:childTnLst>
                                    <p:animEffect transition="out" filter="fade">
                                      <p:cBhvr>
                                        <p:cTn id="38" dur="1000"/>
                                        <p:tgtEl>
                                          <p:spTgt spid="4">
                                            <p:txEl>
                                              <p:pRg st="0" end="0"/>
                                            </p:txEl>
                                          </p:spTgt>
                                        </p:tgtEl>
                                      </p:cBhvr>
                                    </p:animEffect>
                                    <p:anim calcmode="lin" valueType="num">
                                      <p:cBhvr>
                                        <p:cTn id="39" dur="1000"/>
                                        <p:tgtEl>
                                          <p:spTgt spid="4">
                                            <p:txEl>
                                              <p:pRg st="0" end="0"/>
                                            </p:txEl>
                                          </p:spTgt>
                                        </p:tgtEl>
                                        <p:attrNameLst>
                                          <p:attrName>ppt_x</p:attrName>
                                        </p:attrNameLst>
                                      </p:cBhvr>
                                      <p:tavLst>
                                        <p:tav tm="0">
                                          <p:val>
                                            <p:strVal val="ppt_x"/>
                                          </p:val>
                                        </p:tav>
                                        <p:tav tm="100000">
                                          <p:val>
                                            <p:strVal val="ppt_x"/>
                                          </p:val>
                                        </p:tav>
                                      </p:tavLst>
                                    </p:anim>
                                    <p:anim calcmode="lin" valueType="num">
                                      <p:cBhvr>
                                        <p:cTn id="40" dur="1000"/>
                                        <p:tgtEl>
                                          <p:spTgt spid="4">
                                            <p:txEl>
                                              <p:pRg st="0" end="0"/>
                                            </p:txEl>
                                          </p:spTgt>
                                        </p:tgtEl>
                                        <p:attrNameLst>
                                          <p:attrName>ppt_y</p:attrName>
                                        </p:attrNameLst>
                                      </p:cBhvr>
                                      <p:tavLst>
                                        <p:tav tm="0">
                                          <p:val>
                                            <p:strVal val="ppt_y"/>
                                          </p:val>
                                        </p:tav>
                                        <p:tav tm="100000">
                                          <p:val>
                                            <p:strVal val="ppt_y+.1"/>
                                          </p:val>
                                        </p:tav>
                                      </p:tavLst>
                                    </p:anim>
                                    <p:set>
                                      <p:cBhvr>
                                        <p:cTn id="41" dur="1" fill="hold">
                                          <p:stCondLst>
                                            <p:cond delay="999"/>
                                          </p:stCondLst>
                                        </p:cTn>
                                        <p:tgtEl>
                                          <p:spTgt spid="4">
                                            <p:txEl>
                                              <p:pRg st="0" end="0"/>
                                            </p:txEl>
                                          </p:spTgt>
                                        </p:tgtEl>
                                        <p:attrNameLst>
                                          <p:attrName>style.visibility</p:attrName>
                                        </p:attrNameLst>
                                      </p:cBhvr>
                                      <p:to>
                                        <p:strVal val="hidden"/>
                                      </p:to>
                                    </p:set>
                                  </p:childTnLst>
                                </p:cTn>
                              </p:par>
                              <p:par>
                                <p:cTn id="42" presetID="42" presetClass="exit" presetSubtype="0" fill="hold" grpId="1" nodeType="withEffect">
                                  <p:stCondLst>
                                    <p:cond delay="0"/>
                                  </p:stCondLst>
                                  <p:childTnLst>
                                    <p:animEffect transition="out" filter="fade">
                                      <p:cBhvr>
                                        <p:cTn id="43" dur="1000"/>
                                        <p:tgtEl>
                                          <p:spTgt spid="4">
                                            <p:bg/>
                                          </p:spTgt>
                                        </p:tgtEl>
                                      </p:cBhvr>
                                    </p:animEffect>
                                    <p:anim calcmode="lin" valueType="num">
                                      <p:cBhvr>
                                        <p:cTn id="44" dur="1000"/>
                                        <p:tgtEl>
                                          <p:spTgt spid="4">
                                            <p:bg/>
                                          </p:spTgt>
                                        </p:tgtEl>
                                        <p:attrNameLst>
                                          <p:attrName>ppt_x</p:attrName>
                                        </p:attrNameLst>
                                      </p:cBhvr>
                                      <p:tavLst>
                                        <p:tav tm="0">
                                          <p:val>
                                            <p:strVal val="ppt_x"/>
                                          </p:val>
                                        </p:tav>
                                        <p:tav tm="100000">
                                          <p:val>
                                            <p:strVal val="ppt_x"/>
                                          </p:val>
                                        </p:tav>
                                      </p:tavLst>
                                    </p:anim>
                                    <p:anim calcmode="lin" valueType="num">
                                      <p:cBhvr>
                                        <p:cTn id="45" dur="1000"/>
                                        <p:tgtEl>
                                          <p:spTgt spid="4">
                                            <p:bg/>
                                          </p:spTgt>
                                        </p:tgtEl>
                                        <p:attrNameLst>
                                          <p:attrName>ppt_y</p:attrName>
                                        </p:attrNameLst>
                                      </p:cBhvr>
                                      <p:tavLst>
                                        <p:tav tm="0">
                                          <p:val>
                                            <p:strVal val="ppt_y"/>
                                          </p:val>
                                        </p:tav>
                                        <p:tav tm="100000">
                                          <p:val>
                                            <p:strVal val="ppt_y+.1"/>
                                          </p:val>
                                        </p:tav>
                                      </p:tavLst>
                                    </p:anim>
                                    <p:set>
                                      <p:cBhvr>
                                        <p:cTn id="46" dur="1" fill="hold">
                                          <p:stCondLst>
                                            <p:cond delay="999"/>
                                          </p:stCondLst>
                                        </p:cTn>
                                        <p:tgtEl>
                                          <p:spTgt spid="4">
                                            <p:bg/>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7" presetClass="exit" presetSubtype="0" fill="hold" nodeType="clickEffect">
                                  <p:stCondLst>
                                    <p:cond delay="0"/>
                                  </p:stCondLst>
                                  <p:childTnLst>
                                    <p:animEffect transition="out" filter="fade">
                                      <p:cBhvr>
                                        <p:cTn id="50" dur="1000"/>
                                        <p:tgtEl>
                                          <p:spTgt spid="5">
                                            <p:txEl>
                                              <p:pRg st="0" end="0"/>
                                            </p:txEl>
                                          </p:spTgt>
                                        </p:tgtEl>
                                      </p:cBhvr>
                                    </p:animEffect>
                                    <p:anim calcmode="lin" valueType="num">
                                      <p:cBhvr>
                                        <p:cTn id="51" dur="1000"/>
                                        <p:tgtEl>
                                          <p:spTgt spid="5">
                                            <p:txEl>
                                              <p:pRg st="0" end="0"/>
                                            </p:txEl>
                                          </p:spTgt>
                                        </p:tgtEl>
                                        <p:attrNameLst>
                                          <p:attrName>ppt_x</p:attrName>
                                        </p:attrNameLst>
                                      </p:cBhvr>
                                      <p:tavLst>
                                        <p:tav tm="0">
                                          <p:val>
                                            <p:strVal val="ppt_x"/>
                                          </p:val>
                                        </p:tav>
                                        <p:tav tm="100000">
                                          <p:val>
                                            <p:strVal val="ppt_x"/>
                                          </p:val>
                                        </p:tav>
                                      </p:tavLst>
                                    </p:anim>
                                    <p:anim calcmode="lin" valueType="num">
                                      <p:cBhvr>
                                        <p:cTn id="52" dur="100" decel="100000"/>
                                        <p:tgtEl>
                                          <p:spTgt spid="5">
                                            <p:txEl>
                                              <p:pRg st="0" end="0"/>
                                            </p:txEl>
                                          </p:spTgt>
                                        </p:tgtEl>
                                        <p:attrNameLst>
                                          <p:attrName>ppt_y</p:attrName>
                                        </p:attrNameLst>
                                      </p:cBhvr>
                                      <p:tavLst>
                                        <p:tav tm="0">
                                          <p:val>
                                            <p:strVal val="ppt_y"/>
                                          </p:val>
                                        </p:tav>
                                        <p:tav tm="100000">
                                          <p:val>
                                            <p:strVal val="ppt_y-.03"/>
                                          </p:val>
                                        </p:tav>
                                      </p:tavLst>
                                    </p:anim>
                                    <p:anim calcmode="lin" valueType="num">
                                      <p:cBhvr>
                                        <p:cTn id="53" dur="900" accel="100000">
                                          <p:stCondLst>
                                            <p:cond delay="100"/>
                                          </p:stCondLst>
                                        </p:cTn>
                                        <p:tgtEl>
                                          <p:spTgt spid="5">
                                            <p:txEl>
                                              <p:pRg st="0" end="0"/>
                                            </p:txEl>
                                          </p:spTgt>
                                        </p:tgtEl>
                                        <p:attrNameLst>
                                          <p:attrName>ppt_y</p:attrName>
                                        </p:attrNameLst>
                                      </p:cBhvr>
                                      <p:tavLst>
                                        <p:tav tm="0">
                                          <p:val>
                                            <p:strVal val="ppt_y"/>
                                          </p:val>
                                        </p:tav>
                                        <p:tav tm="100000">
                                          <p:val>
                                            <p:strVal val="ppt_y+1"/>
                                          </p:val>
                                        </p:tav>
                                      </p:tavLst>
                                    </p:anim>
                                    <p:set>
                                      <p:cBhvr>
                                        <p:cTn id="54" dur="1" fill="hold">
                                          <p:stCondLst>
                                            <p:cond delay="999"/>
                                          </p:stCondLst>
                                        </p:cTn>
                                        <p:tgtEl>
                                          <p:spTgt spid="5">
                                            <p:txEl>
                                              <p:pRg st="0" end="0"/>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31" presetClass="exit" presetSubtype="0" fill="hold" grpId="1" nodeType="clickEffect">
                                  <p:stCondLst>
                                    <p:cond delay="0"/>
                                  </p:stCondLst>
                                  <p:childTnLst>
                                    <p:anim calcmode="lin" valueType="num">
                                      <p:cBhvr>
                                        <p:cTn id="58" dur="1000"/>
                                        <p:tgtEl>
                                          <p:spTgt spid="5">
                                            <p:txEl>
                                              <p:pRg st="0" end="0"/>
                                            </p:txEl>
                                          </p:spTgt>
                                        </p:tgtEl>
                                        <p:attrNameLst>
                                          <p:attrName>ppt_w</p:attrName>
                                        </p:attrNameLst>
                                      </p:cBhvr>
                                      <p:tavLst>
                                        <p:tav tm="0">
                                          <p:val>
                                            <p:strVal val="ppt_w"/>
                                          </p:val>
                                        </p:tav>
                                        <p:tav tm="100000">
                                          <p:val>
                                            <p:fltVal val="0"/>
                                          </p:val>
                                        </p:tav>
                                      </p:tavLst>
                                    </p:anim>
                                    <p:anim calcmode="lin" valueType="num">
                                      <p:cBhvr>
                                        <p:cTn id="59" dur="1000"/>
                                        <p:tgtEl>
                                          <p:spTgt spid="5">
                                            <p:txEl>
                                              <p:pRg st="0" end="0"/>
                                            </p:txEl>
                                          </p:spTgt>
                                        </p:tgtEl>
                                        <p:attrNameLst>
                                          <p:attrName>ppt_h</p:attrName>
                                        </p:attrNameLst>
                                      </p:cBhvr>
                                      <p:tavLst>
                                        <p:tav tm="0">
                                          <p:val>
                                            <p:strVal val="ppt_h"/>
                                          </p:val>
                                        </p:tav>
                                        <p:tav tm="100000">
                                          <p:val>
                                            <p:fltVal val="0"/>
                                          </p:val>
                                        </p:tav>
                                      </p:tavLst>
                                    </p:anim>
                                    <p:anim calcmode="lin" valueType="num">
                                      <p:cBhvr>
                                        <p:cTn id="60" dur="1000"/>
                                        <p:tgtEl>
                                          <p:spTgt spid="5">
                                            <p:txEl>
                                              <p:pRg st="0" end="0"/>
                                            </p:txEl>
                                          </p:spTgt>
                                        </p:tgtEl>
                                        <p:attrNameLst>
                                          <p:attrName>style.rotation</p:attrName>
                                        </p:attrNameLst>
                                      </p:cBhvr>
                                      <p:tavLst>
                                        <p:tav tm="0">
                                          <p:val>
                                            <p:fltVal val="0"/>
                                          </p:val>
                                        </p:tav>
                                        <p:tav tm="100000">
                                          <p:val>
                                            <p:fltVal val="90"/>
                                          </p:val>
                                        </p:tav>
                                      </p:tavLst>
                                    </p:anim>
                                    <p:animEffect transition="out" filter="fade">
                                      <p:cBhvr>
                                        <p:cTn id="61" dur="1000"/>
                                        <p:tgtEl>
                                          <p:spTgt spid="5">
                                            <p:txEl>
                                              <p:pRg st="0" end="0"/>
                                            </p:txEl>
                                          </p:spTgt>
                                        </p:tgtEl>
                                      </p:cBhvr>
                                    </p:animEffect>
                                    <p:set>
                                      <p:cBhvr>
                                        <p:cTn id="62" dur="1" fill="hold">
                                          <p:stCondLst>
                                            <p:cond delay="999"/>
                                          </p:stCondLst>
                                        </p:cTn>
                                        <p:tgtEl>
                                          <p:spTgt spid="5">
                                            <p:txEl>
                                              <p:pRg st="0" end="0"/>
                                            </p:txEl>
                                          </p:spTgt>
                                        </p:tgtEl>
                                        <p:attrNameLst>
                                          <p:attrName>style.visibility</p:attrName>
                                        </p:attrNameLst>
                                      </p:cBhvr>
                                      <p:to>
                                        <p:strVal val="hidden"/>
                                      </p:to>
                                    </p:set>
                                  </p:childTnLst>
                                </p:cTn>
                              </p:par>
                              <p:par>
                                <p:cTn id="63" presetID="31" presetClass="exit" presetSubtype="0" fill="hold" grpId="1" nodeType="withEffect">
                                  <p:stCondLst>
                                    <p:cond delay="0"/>
                                  </p:stCondLst>
                                  <p:childTnLst>
                                    <p:anim calcmode="lin" valueType="num">
                                      <p:cBhvr>
                                        <p:cTn id="64" dur="1000"/>
                                        <p:tgtEl>
                                          <p:spTgt spid="5">
                                            <p:bg/>
                                          </p:spTgt>
                                        </p:tgtEl>
                                        <p:attrNameLst>
                                          <p:attrName>ppt_w</p:attrName>
                                        </p:attrNameLst>
                                      </p:cBhvr>
                                      <p:tavLst>
                                        <p:tav tm="0">
                                          <p:val>
                                            <p:strVal val="ppt_w"/>
                                          </p:val>
                                        </p:tav>
                                        <p:tav tm="100000">
                                          <p:val>
                                            <p:fltVal val="0"/>
                                          </p:val>
                                        </p:tav>
                                      </p:tavLst>
                                    </p:anim>
                                    <p:anim calcmode="lin" valueType="num">
                                      <p:cBhvr>
                                        <p:cTn id="65" dur="1000"/>
                                        <p:tgtEl>
                                          <p:spTgt spid="5">
                                            <p:bg/>
                                          </p:spTgt>
                                        </p:tgtEl>
                                        <p:attrNameLst>
                                          <p:attrName>ppt_h</p:attrName>
                                        </p:attrNameLst>
                                      </p:cBhvr>
                                      <p:tavLst>
                                        <p:tav tm="0">
                                          <p:val>
                                            <p:strVal val="ppt_h"/>
                                          </p:val>
                                        </p:tav>
                                        <p:tav tm="100000">
                                          <p:val>
                                            <p:fltVal val="0"/>
                                          </p:val>
                                        </p:tav>
                                      </p:tavLst>
                                    </p:anim>
                                    <p:anim calcmode="lin" valueType="num">
                                      <p:cBhvr>
                                        <p:cTn id="66" dur="1000"/>
                                        <p:tgtEl>
                                          <p:spTgt spid="5">
                                            <p:bg/>
                                          </p:spTgt>
                                        </p:tgtEl>
                                        <p:attrNameLst>
                                          <p:attrName>style.rotation</p:attrName>
                                        </p:attrNameLst>
                                      </p:cBhvr>
                                      <p:tavLst>
                                        <p:tav tm="0">
                                          <p:val>
                                            <p:fltVal val="0"/>
                                          </p:val>
                                        </p:tav>
                                        <p:tav tm="100000">
                                          <p:val>
                                            <p:fltVal val="90"/>
                                          </p:val>
                                        </p:tav>
                                      </p:tavLst>
                                    </p:anim>
                                    <p:animEffect transition="out" filter="fade">
                                      <p:cBhvr>
                                        <p:cTn id="67" dur="1000"/>
                                        <p:tgtEl>
                                          <p:spTgt spid="5">
                                            <p:bg/>
                                          </p:spTgt>
                                        </p:tgtEl>
                                      </p:cBhvr>
                                    </p:animEffect>
                                    <p:set>
                                      <p:cBhvr>
                                        <p:cTn id="68" dur="1" fill="hold">
                                          <p:stCondLst>
                                            <p:cond delay="999"/>
                                          </p:stCondLst>
                                        </p:cTn>
                                        <p:tgtEl>
                                          <p:spTgt spid="5">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5" grpId="0" animBg="1"/>
      <p:bldP spid="5" grpId="1"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371600" y="1447800"/>
            <a:ext cx="6858000" cy="37338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FF0000"/>
                </a:solidFill>
              </a:rPr>
              <a:t>সবাইকে ধন্যবাদ</a:t>
            </a:r>
            <a:endParaRPr lang="en-US" sz="6600" dirty="0">
              <a:solidFill>
                <a:srgbClr val="FF0000"/>
              </a:solidFill>
            </a:endParaRPr>
          </a:p>
        </p:txBody>
      </p:sp>
    </p:spTree>
    <p:extLst>
      <p:ext uri="{BB962C8B-B14F-4D97-AF65-F5344CB8AC3E}">
        <p14:creationId xmlns:p14="http://schemas.microsoft.com/office/powerpoint/2010/main" xmlns="" val="221320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xit" presetSubtype="0" fill="hold" grpId="0" nodeType="clickEffect">
                                  <p:stCondLst>
                                    <p:cond delay="0"/>
                                  </p:stCondLst>
                                  <p:childTnLst>
                                    <p:animEffect transition="out" filter="fade">
                                      <p:cBhvr>
                                        <p:cTn id="11" dur="1000"/>
                                        <p:tgtEl>
                                          <p:spTgt spid="4">
                                            <p:txEl>
                                              <p:pRg st="0" end="0"/>
                                            </p:txEl>
                                          </p:spTgt>
                                        </p:tgtEl>
                                      </p:cBhvr>
                                    </p:animEffect>
                                    <p:anim calcmode="lin" valueType="num">
                                      <p:cBhvr>
                                        <p:cTn id="12" dur="1000"/>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p:tgtEl>
                                          <p:spTgt spid="4">
                                            <p:txEl>
                                              <p:pRg st="0" end="0"/>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4">
                                            <p:txEl>
                                              <p:pRg st="0" end="0"/>
                                            </p:txEl>
                                          </p:spTgt>
                                        </p:tgtEl>
                                        <p:attrNameLst>
                                          <p:attrName>style.visibility</p:attrName>
                                        </p:attrNameLst>
                                      </p:cBhvr>
                                      <p:to>
                                        <p:strVal val="hidden"/>
                                      </p:to>
                                    </p:set>
                                  </p:childTnLst>
                                </p:cTn>
                              </p:par>
                              <p:par>
                                <p:cTn id="15" presetID="47" presetClass="exit" presetSubtype="0" fill="hold" grpId="0" nodeType="withEffect">
                                  <p:stCondLst>
                                    <p:cond delay="0"/>
                                  </p:stCondLst>
                                  <p:childTnLst>
                                    <p:animEffect transition="out" filter="fade">
                                      <p:cBhvr>
                                        <p:cTn id="16" dur="1000"/>
                                        <p:tgtEl>
                                          <p:spTgt spid="4">
                                            <p:bg/>
                                          </p:spTgt>
                                        </p:tgtEl>
                                      </p:cBhvr>
                                    </p:animEffect>
                                    <p:anim calcmode="lin" valueType="num">
                                      <p:cBhvr>
                                        <p:cTn id="17" dur="1000"/>
                                        <p:tgtEl>
                                          <p:spTgt spid="4">
                                            <p:bg/>
                                          </p:spTgt>
                                        </p:tgtEl>
                                        <p:attrNameLst>
                                          <p:attrName>ppt_x</p:attrName>
                                        </p:attrNameLst>
                                      </p:cBhvr>
                                      <p:tavLst>
                                        <p:tav tm="0">
                                          <p:val>
                                            <p:strVal val="ppt_x"/>
                                          </p:val>
                                        </p:tav>
                                        <p:tav tm="100000">
                                          <p:val>
                                            <p:strVal val="ppt_x"/>
                                          </p:val>
                                        </p:tav>
                                      </p:tavLst>
                                    </p:anim>
                                    <p:anim calcmode="lin" valueType="num">
                                      <p:cBhvr>
                                        <p:cTn id="18" dur="1000"/>
                                        <p:tgtEl>
                                          <p:spTgt spid="4">
                                            <p:bg/>
                                          </p:spTgt>
                                        </p:tgtEl>
                                        <p:attrNameLst>
                                          <p:attrName>ppt_y</p:attrName>
                                        </p:attrNameLst>
                                      </p:cBhvr>
                                      <p:tavLst>
                                        <p:tav tm="0">
                                          <p:val>
                                            <p:strVal val="ppt_y"/>
                                          </p:val>
                                        </p:tav>
                                        <p:tav tm="100000">
                                          <p:val>
                                            <p:strVal val="ppt_y-.1"/>
                                          </p:val>
                                        </p:tav>
                                      </p:tavLst>
                                    </p:anim>
                                    <p:set>
                                      <p:cBhvr>
                                        <p:cTn id="19" dur="1" fill="hold">
                                          <p:stCondLst>
                                            <p:cond delay="999"/>
                                          </p:stCondLst>
                                        </p:cTn>
                                        <p:tgtEl>
                                          <p:spTgt spid="4">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vel 2"/>
          <p:cNvSpPr/>
          <p:nvPr/>
        </p:nvSpPr>
        <p:spPr>
          <a:xfrm>
            <a:off x="3505200" y="1447800"/>
            <a:ext cx="5257800" cy="3048000"/>
          </a:xfrm>
          <a:prstGeom prst="beve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dirty="0">
              <a:solidFill>
                <a:prstClr val="white"/>
              </a:solidFill>
              <a:latin typeface="NikoshBAN" pitchFamily="2" charset="0"/>
              <a:cs typeface="NikoshBAN" pitchFamily="2" charset="0"/>
            </a:endParaRPr>
          </a:p>
        </p:txBody>
      </p:sp>
      <p:sp>
        <p:nvSpPr>
          <p:cNvPr id="4" name="Bevel 3"/>
          <p:cNvSpPr/>
          <p:nvPr/>
        </p:nvSpPr>
        <p:spPr>
          <a:xfrm>
            <a:off x="457200" y="4876800"/>
            <a:ext cx="8534400" cy="1524000"/>
          </a:xfrm>
          <a:prstGeom prst="beve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smtClean="0">
                <a:solidFill>
                  <a:prstClr val="white"/>
                </a:solidFill>
                <a:latin typeface="Times New Roman" pitchFamily="18" charset="0"/>
                <a:cs typeface="Times New Roman" pitchFamily="18" charset="0"/>
              </a:rPr>
              <a:t>E-mail: abusayedjsmsc1@ gmail.com</a:t>
            </a:r>
            <a:endParaRPr lang="en-US" sz="3600" dirty="0">
              <a:solidFill>
                <a:prstClr val="white"/>
              </a:solidFill>
              <a:latin typeface="Times New Roman" pitchFamily="18" charset="0"/>
              <a:cs typeface="Times New Roman" pitchFamily="18" charset="0"/>
            </a:endParaRPr>
          </a:p>
        </p:txBody>
      </p:sp>
      <p:sp>
        <p:nvSpPr>
          <p:cNvPr id="6" name="Rectangle 5"/>
          <p:cNvSpPr>
            <a:spLocks noChangeArrowheads="1"/>
          </p:cNvSpPr>
          <p:nvPr/>
        </p:nvSpPr>
        <p:spPr bwMode="auto">
          <a:xfrm>
            <a:off x="3733801" y="1752600"/>
            <a:ext cx="4994564" cy="2438400"/>
          </a:xfrm>
          <a:prstGeom prst="rect">
            <a:avLst/>
          </a:prstGeom>
          <a:noFill/>
          <a:ln w="9525" algn="ctr">
            <a:noFill/>
            <a:round/>
            <a:headEnd/>
            <a:tailEnd/>
          </a:ln>
        </p:spPr>
        <p:txBody>
          <a:bodyPr/>
          <a:lstStyle/>
          <a:p>
            <a:r>
              <a:rPr lang="bn-BD" sz="4000" dirty="0" smtClean="0">
                <a:solidFill>
                  <a:srgbClr val="FFFF00"/>
                </a:solidFill>
                <a:latin typeface="NikoshBAN" pitchFamily="2" charset="0"/>
                <a:cs typeface="NikoshBAN" pitchFamily="2" charset="0"/>
              </a:rPr>
              <a:t>মোঃ আবু সাঈদ</a:t>
            </a:r>
            <a:endParaRPr lang="en-US" sz="4000" dirty="0" smtClean="0">
              <a:solidFill>
                <a:srgbClr val="FFFF00"/>
              </a:solidFill>
              <a:latin typeface="SutonnyMJ" pitchFamily="2" charset="0"/>
            </a:endParaRPr>
          </a:p>
          <a:p>
            <a:r>
              <a:rPr lang="bn-BD" sz="4000" dirty="0" smtClean="0">
                <a:solidFill>
                  <a:srgbClr val="FFFF00"/>
                </a:solidFill>
                <a:latin typeface="NikoshBAN" pitchFamily="2" charset="0"/>
                <a:cs typeface="NikoshBAN" pitchFamily="2" charset="0"/>
              </a:rPr>
              <a:t>প্রভাষক</a:t>
            </a:r>
            <a:r>
              <a:rPr lang="en-US" sz="4000" dirty="0" smtClean="0">
                <a:solidFill>
                  <a:srgbClr val="FFFF00"/>
                </a:solidFill>
                <a:latin typeface="SutonnyEMJ" pitchFamily="2" charset="0"/>
              </a:rPr>
              <a:t>-</a:t>
            </a:r>
            <a:r>
              <a:rPr lang="bn-BD" sz="4000" dirty="0" smtClean="0">
                <a:solidFill>
                  <a:srgbClr val="FFFF00"/>
                </a:solidFill>
                <a:latin typeface="NikoshBAN" pitchFamily="2" charset="0"/>
                <a:cs typeface="NikoshBAN" pitchFamily="2" charset="0"/>
              </a:rPr>
              <a:t>যুক্তি</a:t>
            </a:r>
            <a:r>
              <a:rPr lang="bn-IN" sz="4000" dirty="0" smtClean="0">
                <a:solidFill>
                  <a:srgbClr val="FFFF00"/>
                </a:solidFill>
                <a:latin typeface="NikoshBAN" pitchFamily="2" charset="0"/>
                <a:cs typeface="NikoshBAN" pitchFamily="2" charset="0"/>
              </a:rPr>
              <a:t>বিদ্যা</a:t>
            </a:r>
            <a:endParaRPr lang="en-US" sz="4000" dirty="0" smtClean="0">
              <a:solidFill>
                <a:srgbClr val="FFFF00"/>
              </a:solidFill>
              <a:latin typeface="NikoshBAN" pitchFamily="2" charset="0"/>
              <a:cs typeface="NikoshBAN" pitchFamily="2" charset="0"/>
            </a:endParaRPr>
          </a:p>
          <a:p>
            <a:r>
              <a:rPr lang="en-US" sz="2800" dirty="0" err="1" smtClean="0">
                <a:solidFill>
                  <a:srgbClr val="FFFF00"/>
                </a:solidFill>
                <a:latin typeface="SutonnyMJ" pitchFamily="2" charset="0"/>
              </a:rPr>
              <a:t>h‡kvi</a:t>
            </a:r>
            <a:r>
              <a:rPr lang="en-US" sz="2800" dirty="0" smtClean="0">
                <a:solidFill>
                  <a:srgbClr val="FFFF00"/>
                </a:solidFill>
                <a:latin typeface="SutonnyMJ" pitchFamily="2" charset="0"/>
              </a:rPr>
              <a:t> </a:t>
            </a:r>
            <a:r>
              <a:rPr lang="en-US" sz="2800" dirty="0" err="1" smtClean="0">
                <a:solidFill>
                  <a:srgbClr val="FFFF00"/>
                </a:solidFill>
                <a:latin typeface="SutonnyMJ" pitchFamily="2" charset="0"/>
              </a:rPr>
              <a:t>wk¶v</a:t>
            </a:r>
            <a:r>
              <a:rPr lang="en-US" sz="2800" dirty="0" smtClean="0">
                <a:solidFill>
                  <a:srgbClr val="FFFF00"/>
                </a:solidFill>
                <a:latin typeface="SutonnyMJ" pitchFamily="2" charset="0"/>
              </a:rPr>
              <a:t> †</a:t>
            </a:r>
            <a:r>
              <a:rPr lang="en-US" sz="2800" dirty="0" err="1" smtClean="0">
                <a:solidFill>
                  <a:srgbClr val="FFFF00"/>
                </a:solidFill>
                <a:latin typeface="SutonnyMJ" pitchFamily="2" charset="0"/>
              </a:rPr>
              <a:t>evW</a:t>
            </a:r>
            <a:r>
              <a:rPr lang="en-US" sz="2800" dirty="0" smtClean="0">
                <a:solidFill>
                  <a:srgbClr val="FFFF00"/>
                </a:solidFill>
                <a:latin typeface="SutonnyMJ" pitchFamily="2" charset="0"/>
              </a:rPr>
              <a:t>© </a:t>
            </a:r>
            <a:r>
              <a:rPr lang="en-US" sz="2800" dirty="0" err="1" smtClean="0">
                <a:solidFill>
                  <a:srgbClr val="FFFF00"/>
                </a:solidFill>
                <a:latin typeface="SutonnyMJ" pitchFamily="2" charset="0"/>
              </a:rPr>
              <a:t>g‡Wj</a:t>
            </a:r>
            <a:r>
              <a:rPr lang="en-US" sz="2800" dirty="0" smtClean="0">
                <a:solidFill>
                  <a:srgbClr val="FFFF00"/>
                </a:solidFill>
                <a:latin typeface="SutonnyMJ" pitchFamily="2" charset="0"/>
              </a:rPr>
              <a:t> ¯‹</a:t>
            </a:r>
            <a:r>
              <a:rPr lang="en-US" sz="2800" dirty="0" err="1" smtClean="0">
                <a:solidFill>
                  <a:srgbClr val="FFFF00"/>
                </a:solidFill>
                <a:latin typeface="SutonnyMJ" pitchFamily="2" charset="0"/>
              </a:rPr>
              <a:t>zj</a:t>
            </a:r>
            <a:r>
              <a:rPr lang="en-US" sz="2800" dirty="0" smtClean="0">
                <a:solidFill>
                  <a:srgbClr val="FFFF00"/>
                </a:solidFill>
                <a:latin typeface="SutonnyMJ" pitchFamily="2" charset="0"/>
              </a:rPr>
              <a:t> GÛ </a:t>
            </a:r>
            <a:r>
              <a:rPr lang="en-US" sz="2800" dirty="0" err="1" smtClean="0">
                <a:solidFill>
                  <a:srgbClr val="FFFF00"/>
                </a:solidFill>
                <a:latin typeface="SutonnyMJ" pitchFamily="2" charset="0"/>
              </a:rPr>
              <a:t>K‡jR</a:t>
            </a:r>
            <a:endParaRPr lang="en-US" sz="2800" dirty="0" smtClean="0">
              <a:solidFill>
                <a:srgbClr val="FFFF00"/>
              </a:solidFill>
              <a:latin typeface="SutonnyMJ" pitchFamily="2" charset="0"/>
            </a:endParaRPr>
          </a:p>
          <a:p>
            <a:pPr eaLnBrk="0" hangingPunct="0"/>
            <a:endParaRPr lang="en-US" sz="3600" dirty="0">
              <a:solidFill>
                <a:srgbClr val="FF0000"/>
              </a:solidFill>
              <a:latin typeface="NikoshBAN" pitchFamily="2" charset="0"/>
              <a:cs typeface="NikoshBAN" pitchFamily="2" charset="0"/>
            </a:endParaRPr>
          </a:p>
        </p:txBody>
      </p:sp>
      <p:sp>
        <p:nvSpPr>
          <p:cNvPr id="8" name="Explosion 1 7"/>
          <p:cNvSpPr/>
          <p:nvPr/>
        </p:nvSpPr>
        <p:spPr>
          <a:xfrm>
            <a:off x="2302004" y="-399391"/>
            <a:ext cx="3420999" cy="1822215"/>
          </a:xfrm>
          <a:prstGeom prst="irregularSeal1">
            <a:avLst/>
          </a:prstGeom>
          <a:solidFill>
            <a:srgbClr val="5B9BD5"/>
          </a:solidFill>
          <a:ln w="12700" cap="flat" cmpd="sng" algn="ctr">
            <a:solidFill>
              <a:srgbClr val="C00000"/>
            </a:solidFill>
            <a:prstDash val="solid"/>
            <a:miter lim="800000"/>
          </a:ln>
          <a:effectLst/>
        </p:spPr>
        <p:txBody>
          <a:bodyPr rtlCol="0" anchor="ctr"/>
          <a:lstStyle/>
          <a:p>
            <a:pPr algn="ctr"/>
            <a:endParaRPr lang="en-US" kern="0">
              <a:solidFill>
                <a:sysClr val="window" lastClr="FFFFFF"/>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620123" y="-180551"/>
            <a:ext cx="3676650"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1773" y="0"/>
            <a:ext cx="1295400" cy="1357520"/>
          </a:xfrm>
          <a:prstGeom prst="rect">
            <a:avLst/>
          </a:prstGeom>
        </p:spPr>
      </p:pic>
      <p:pic>
        <p:nvPicPr>
          <p:cNvPr id="2" name="Picture 2" descr="E:\ \Picture\A0087.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09600" y="1411949"/>
            <a:ext cx="2677193" cy="322709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861113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par>
                                <p:cTn id="29" presetID="55"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strVal val="#ppt_w*0.70"/>
                                          </p:val>
                                        </p:tav>
                                        <p:tav tm="100000">
                                          <p:val>
                                            <p:strVal val="#ppt_w"/>
                                          </p:val>
                                        </p:tav>
                                      </p:tavLst>
                                    </p:anim>
                                    <p:anim calcmode="lin" valueType="num">
                                      <p:cBhvr>
                                        <p:cTn id="32" dur="1000" fill="hold"/>
                                        <p:tgtEl>
                                          <p:spTgt spid="6"/>
                                        </p:tgtEl>
                                        <p:attrNameLst>
                                          <p:attrName>ppt_h</p:attrName>
                                        </p:attrNameLst>
                                      </p:cBhvr>
                                      <p:tavLst>
                                        <p:tav tm="0">
                                          <p:val>
                                            <p:strVal val="#ppt_h"/>
                                          </p:val>
                                        </p:tav>
                                        <p:tav tm="100000">
                                          <p:val>
                                            <p:strVal val="#ppt_h"/>
                                          </p:val>
                                        </p:tav>
                                      </p:tavLst>
                                    </p:anim>
                                    <p:animEffect transition="in" filter="fade">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barn(inVertical)">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Left-Right Arrow 3"/>
          <p:cNvSpPr/>
          <p:nvPr/>
        </p:nvSpPr>
        <p:spPr>
          <a:xfrm>
            <a:off x="762000" y="272212"/>
            <a:ext cx="6778752" cy="1246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chemeClr val="accent6"/>
                </a:solidFill>
                <a:latin typeface="NikoshBAN" panose="02000000000000000000" pitchFamily="2" charset="0"/>
                <a:cs typeface="NikoshBAN" panose="02000000000000000000" pitchFamily="2" charset="0"/>
              </a:rPr>
              <a:t>পাঠ পরিচিতি </a:t>
            </a:r>
            <a:endParaRPr lang="en-US" sz="5400" dirty="0">
              <a:solidFill>
                <a:schemeClr val="accent6"/>
              </a:solidFill>
              <a:latin typeface="NikoshBAN" panose="02000000000000000000" pitchFamily="2" charset="0"/>
              <a:cs typeface="NikoshBAN" panose="02000000000000000000" pitchFamily="2" charset="0"/>
            </a:endParaRPr>
          </a:p>
        </p:txBody>
      </p:sp>
      <p:sp>
        <p:nvSpPr>
          <p:cNvPr id="5" name="Flowchart: Process 4"/>
          <p:cNvSpPr/>
          <p:nvPr/>
        </p:nvSpPr>
        <p:spPr>
          <a:xfrm>
            <a:off x="609600" y="1752600"/>
            <a:ext cx="8001000" cy="4876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solidFill>
                  <a:srgbClr val="C00000"/>
                </a:solidFill>
                <a:latin typeface="NikoshBAN" panose="02000000000000000000" pitchFamily="2" charset="0"/>
                <a:cs typeface="NikoshBAN" panose="02000000000000000000" pitchFamily="2" charset="0"/>
              </a:rPr>
              <a:t>বিষয়ঃ </a:t>
            </a:r>
            <a:r>
              <a:rPr lang="en-US" sz="6600" dirty="0" err="1" smtClean="0">
                <a:solidFill>
                  <a:srgbClr val="C00000"/>
                </a:solidFill>
                <a:latin typeface="NikoshBAN" panose="02000000000000000000" pitchFamily="2" charset="0"/>
                <a:cs typeface="NikoshBAN" panose="02000000000000000000" pitchFamily="2" charset="0"/>
              </a:rPr>
              <a:t>যুক্তিবিদ্যা</a:t>
            </a:r>
            <a:endParaRPr lang="en-US" sz="6600" dirty="0" smtClean="0">
              <a:solidFill>
                <a:srgbClr val="C00000"/>
              </a:solidFill>
              <a:latin typeface="NikoshBAN" panose="02000000000000000000" pitchFamily="2" charset="0"/>
              <a:cs typeface="NikoshBAN" panose="02000000000000000000" pitchFamily="2" charset="0"/>
            </a:endParaRPr>
          </a:p>
          <a:p>
            <a:pPr algn="ctr"/>
            <a:r>
              <a:rPr lang="en-US" sz="3200" dirty="0" err="1" smtClean="0">
                <a:solidFill>
                  <a:schemeClr val="tx1"/>
                </a:solidFill>
                <a:latin typeface="NikoshBAN" panose="02000000000000000000" pitchFamily="2" charset="0"/>
                <a:cs typeface="NikoshBAN" panose="02000000000000000000" pitchFamily="2" charset="0"/>
              </a:rPr>
              <a:t>দ্বিতীয়</a:t>
            </a:r>
            <a:r>
              <a:rPr lang="en-US" sz="3200" dirty="0" smtClean="0">
                <a:solidFill>
                  <a:schemeClr val="tx1"/>
                </a:solidFill>
                <a:latin typeface="NikoshBAN" panose="02000000000000000000" pitchFamily="2" charset="0"/>
                <a:cs typeface="NikoshBAN" panose="02000000000000000000" pitchFamily="2" charset="0"/>
              </a:rPr>
              <a:t> </a:t>
            </a:r>
            <a:r>
              <a:rPr lang="en-US" sz="3200" dirty="0" err="1" smtClean="0">
                <a:solidFill>
                  <a:schemeClr val="tx1"/>
                </a:solidFill>
                <a:latin typeface="NikoshBAN" panose="02000000000000000000" pitchFamily="2" charset="0"/>
                <a:cs typeface="NikoshBAN" panose="02000000000000000000" pitchFamily="2" charset="0"/>
              </a:rPr>
              <a:t>অধ্যায়</a:t>
            </a:r>
            <a:r>
              <a:rPr lang="en-US" sz="3200" dirty="0" smtClean="0">
                <a:solidFill>
                  <a:schemeClr val="tx1"/>
                </a:solidFill>
                <a:latin typeface="NikoshBAN" panose="02000000000000000000" pitchFamily="2" charset="0"/>
                <a:cs typeface="NikoshBAN" panose="02000000000000000000" pitchFamily="2" charset="0"/>
              </a:rPr>
              <a:t> </a:t>
            </a:r>
            <a:r>
              <a:rPr lang="bn-BD" sz="3200" dirty="0" smtClean="0">
                <a:solidFill>
                  <a:schemeClr val="tx1"/>
                </a:solidFill>
                <a:latin typeface="NikoshBAN" panose="02000000000000000000" pitchFamily="2" charset="0"/>
                <a:cs typeface="NikoshBAN" panose="02000000000000000000" pitchFamily="2" charset="0"/>
              </a:rPr>
              <a:t>-</a:t>
            </a:r>
            <a:r>
              <a:rPr lang="en-US" sz="3200" dirty="0" err="1" smtClean="0">
                <a:solidFill>
                  <a:schemeClr val="tx1"/>
                </a:solidFill>
                <a:latin typeface="NikoshBAN" panose="02000000000000000000" pitchFamily="2" charset="0"/>
                <a:cs typeface="NikoshBAN" panose="02000000000000000000" pitchFamily="2" charset="0"/>
              </a:rPr>
              <a:t>পাট</a:t>
            </a:r>
            <a:r>
              <a:rPr lang="en-US" sz="3200" dirty="0" smtClean="0">
                <a:solidFill>
                  <a:schemeClr val="tx1"/>
                </a:solidFill>
                <a:latin typeface="NikoshBAN" panose="02000000000000000000" pitchFamily="2" charset="0"/>
                <a:cs typeface="NikoshBAN" panose="02000000000000000000" pitchFamily="2" charset="0"/>
              </a:rPr>
              <a:t> </a:t>
            </a:r>
            <a:r>
              <a:rPr lang="en-US" sz="3200" dirty="0" err="1" smtClean="0">
                <a:solidFill>
                  <a:schemeClr val="tx1"/>
                </a:solidFill>
                <a:latin typeface="NikoshBAN" panose="02000000000000000000" pitchFamily="2" charset="0"/>
                <a:cs typeface="NikoshBAN" panose="02000000000000000000" pitchFamily="2" charset="0"/>
              </a:rPr>
              <a:t>নং</a:t>
            </a:r>
            <a:r>
              <a:rPr lang="en-US" sz="3200" dirty="0" smtClean="0">
                <a:solidFill>
                  <a:schemeClr val="tx1"/>
                </a:solidFill>
                <a:latin typeface="NikoshBAN" panose="02000000000000000000" pitchFamily="2" charset="0"/>
                <a:cs typeface="NikoshBAN" panose="02000000000000000000" pitchFamily="2" charset="0"/>
              </a:rPr>
              <a:t>- </a:t>
            </a:r>
            <a:r>
              <a:rPr lang="bn-BD" sz="3200" dirty="0" smtClean="0">
                <a:solidFill>
                  <a:schemeClr val="tx1"/>
                </a:solidFill>
                <a:latin typeface="NikoshBAN" panose="02000000000000000000" pitchFamily="2" charset="0"/>
                <a:cs typeface="NikoshBAN" panose="02000000000000000000" pitchFamily="2" charset="0"/>
              </a:rPr>
              <a:t>১</a:t>
            </a:r>
            <a:endParaRPr lang="en-US" sz="3200" dirty="0" smtClean="0">
              <a:solidFill>
                <a:schemeClr val="tx1"/>
              </a:solidFill>
              <a:latin typeface="NikoshBAN" panose="02000000000000000000" pitchFamily="2" charset="0"/>
              <a:cs typeface="NikoshBAN" panose="02000000000000000000" pitchFamily="2" charset="0"/>
            </a:endParaRPr>
          </a:p>
          <a:p>
            <a:pPr algn="ctr"/>
            <a:r>
              <a:rPr lang="bn-BD" sz="3200" dirty="0" smtClean="0">
                <a:solidFill>
                  <a:srgbClr val="C00000"/>
                </a:solidFill>
                <a:latin typeface="NikoshBAN" panose="02000000000000000000" pitchFamily="2" charset="0"/>
                <a:cs typeface="NikoshBAN" panose="02000000000000000000" pitchFamily="2" charset="0"/>
              </a:rPr>
              <a:t>শ্রেনীঃ </a:t>
            </a:r>
            <a:r>
              <a:rPr lang="en-US" sz="3200" dirty="0" err="1">
                <a:solidFill>
                  <a:srgbClr val="C00000"/>
                </a:solidFill>
                <a:latin typeface="NikoshBAN" panose="02000000000000000000" pitchFamily="2" charset="0"/>
                <a:cs typeface="NikoshBAN" panose="02000000000000000000" pitchFamily="2" charset="0"/>
              </a:rPr>
              <a:t>একাদশ</a:t>
            </a:r>
            <a:endParaRPr lang="bn-BD" sz="3200" dirty="0">
              <a:solidFill>
                <a:srgbClr val="C00000"/>
              </a:solidFill>
              <a:latin typeface="NikoshBAN" panose="02000000000000000000" pitchFamily="2" charset="0"/>
              <a:cs typeface="NikoshBAN" panose="02000000000000000000" pitchFamily="2" charset="0"/>
            </a:endParaRPr>
          </a:p>
          <a:p>
            <a:pPr algn="ctr"/>
            <a:r>
              <a:rPr lang="bn-BD" sz="3200" dirty="0">
                <a:solidFill>
                  <a:schemeClr val="tx1"/>
                </a:solidFill>
                <a:latin typeface="NikoshBAN" panose="02000000000000000000" pitchFamily="2" charset="0"/>
                <a:cs typeface="NikoshBAN" panose="02000000000000000000" pitchFamily="2" charset="0"/>
              </a:rPr>
              <a:t>মোট শিক্ষার্থীঃ </a:t>
            </a:r>
          </a:p>
          <a:p>
            <a:pPr algn="ctr"/>
            <a:r>
              <a:rPr lang="bn-BD" sz="3200" dirty="0">
                <a:solidFill>
                  <a:srgbClr val="C00000"/>
                </a:solidFill>
                <a:latin typeface="NikoshBAN" panose="02000000000000000000" pitchFamily="2" charset="0"/>
                <a:cs typeface="NikoshBAN" panose="02000000000000000000" pitchFamily="2" charset="0"/>
              </a:rPr>
              <a:t>উপস্থিত </a:t>
            </a:r>
            <a:r>
              <a:rPr lang="bn-BD" sz="3200" dirty="0" smtClean="0">
                <a:solidFill>
                  <a:srgbClr val="C00000"/>
                </a:solidFill>
                <a:latin typeface="NikoshBAN" panose="02000000000000000000" pitchFamily="2" charset="0"/>
                <a:cs typeface="NikoshBAN" panose="02000000000000000000" pitchFamily="2" charset="0"/>
              </a:rPr>
              <a:t>শিক্ষার্থীঃ</a:t>
            </a:r>
            <a:endParaRPr lang="bn-BD" sz="3200" dirty="0">
              <a:solidFill>
                <a:srgbClr val="C00000"/>
              </a:solidFill>
              <a:latin typeface="NikoshBAN" panose="02000000000000000000" pitchFamily="2" charset="0"/>
              <a:cs typeface="NikoshBAN" panose="02000000000000000000" pitchFamily="2" charset="0"/>
            </a:endParaRPr>
          </a:p>
          <a:p>
            <a:pPr algn="ctr"/>
            <a:r>
              <a:rPr lang="bn-BD" sz="3200" dirty="0">
                <a:solidFill>
                  <a:schemeClr val="tx1"/>
                </a:solidFill>
                <a:latin typeface="NikoshBAN" panose="02000000000000000000" pitchFamily="2" charset="0"/>
                <a:cs typeface="NikoshBAN" panose="02000000000000000000" pitchFamily="2" charset="0"/>
              </a:rPr>
              <a:t>সময়ঃ ৫০ মিনিট</a:t>
            </a:r>
          </a:p>
          <a:p>
            <a:pPr algn="ctr"/>
            <a:endParaRPr lang="en-US" sz="2800" dirty="0">
              <a:solidFill>
                <a:srgbClr val="C00000"/>
              </a:solidFill>
            </a:endParaRPr>
          </a:p>
        </p:txBody>
      </p:sp>
      <p:sp>
        <p:nvSpPr>
          <p:cNvPr id="3" name="Rectangle 2"/>
          <p:cNvSpPr/>
          <p:nvPr/>
        </p:nvSpPr>
        <p:spPr>
          <a:xfrm>
            <a:off x="602673" y="3048000"/>
            <a:ext cx="2057400" cy="1828800"/>
          </a:xfrm>
          <a:prstGeom prst="rect">
            <a:avLst/>
          </a:prstGeom>
          <a:blipFill dpi="0" rotWithShape="1">
            <a:blip r:embed="rId3">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rgbClr val="C00000"/>
                </a:solidFill>
                <a:latin typeface="NikoshBAN" panose="02000000000000000000" pitchFamily="2" charset="0"/>
                <a:cs typeface="NikoshBAN" panose="02000000000000000000" pitchFamily="2" charset="0"/>
              </a:rPr>
              <a:t>যুক্তিবিদ্যা</a:t>
            </a:r>
            <a:endParaRPr lang="en-US" dirty="0">
              <a:solidFill>
                <a:srgbClr val="C00000"/>
              </a:solidFill>
              <a:latin typeface="NikoshBAN" panose="02000000000000000000" pitchFamily="2" charset="0"/>
              <a:cs typeface="NikoshBAN" panose="02000000000000000000" pitchFamily="2" charset="0"/>
            </a:endParaRPr>
          </a:p>
          <a:p>
            <a:pPr algn="ct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65236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1)">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circle(in)">
                                      <p:cBhvr>
                                        <p:cTn id="27" dur="2000"/>
                                        <p:tgtEl>
                                          <p:spTgt spid="5">
                                            <p:txEl>
                                              <p:pRg st="0" end="0"/>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circle(in)">
                                      <p:cBhvr>
                                        <p:cTn id="30" dur="2000"/>
                                        <p:tgtEl>
                                          <p:spTgt spid="5">
                                            <p:txEl>
                                              <p:pRg st="1" end="1"/>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circle(in)">
                                      <p:cBhvr>
                                        <p:cTn id="33" dur="2000"/>
                                        <p:tgtEl>
                                          <p:spTgt spid="5">
                                            <p:txEl>
                                              <p:pRg st="2" end="2"/>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circle(in)">
                                      <p:cBhvr>
                                        <p:cTn id="36" dur="2000"/>
                                        <p:tgtEl>
                                          <p:spTgt spid="5">
                                            <p:txEl>
                                              <p:pRg st="3" end="3"/>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circle(in)">
                                      <p:cBhvr>
                                        <p:cTn id="39" dur="2000"/>
                                        <p:tgtEl>
                                          <p:spTgt spid="5">
                                            <p:txEl>
                                              <p:pRg st="4" end="4"/>
                                            </p:txEl>
                                          </p:spTgt>
                                        </p:tgtEl>
                                      </p:cBhvr>
                                    </p:animEffect>
                                  </p:childTnLst>
                                </p:cTn>
                              </p:par>
                              <p:par>
                                <p:cTn id="40" presetID="6" presetClass="entr" presetSubtype="16" fill="hold" nodeType="with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circle(in)">
                                      <p:cBhvr>
                                        <p:cTn id="42" dur="2000"/>
                                        <p:tgtEl>
                                          <p:spTgt spid="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xit" presetSubtype="10" fill="hold" nodeType="clickEffect">
                                  <p:stCondLst>
                                    <p:cond delay="0"/>
                                  </p:stCondLst>
                                  <p:childTnLst>
                                    <p:animEffect transition="out" filter="randombar(horizontal)">
                                      <p:cBhvr>
                                        <p:cTn id="46" dur="500"/>
                                        <p:tgtEl>
                                          <p:spTgt spid="5">
                                            <p:txEl>
                                              <p:pRg st="0" end="0"/>
                                            </p:txEl>
                                          </p:spTgt>
                                        </p:tgtEl>
                                      </p:cBhvr>
                                    </p:animEffect>
                                    <p:set>
                                      <p:cBhvr>
                                        <p:cTn id="47" dur="1" fill="hold">
                                          <p:stCondLst>
                                            <p:cond delay="499"/>
                                          </p:stCondLst>
                                        </p:cTn>
                                        <p:tgtEl>
                                          <p:spTgt spid="5">
                                            <p:txEl>
                                              <p:pRg st="0" end="0"/>
                                            </p:txEl>
                                          </p:spTgt>
                                        </p:tgtEl>
                                        <p:attrNameLst>
                                          <p:attrName>style.visibility</p:attrName>
                                        </p:attrNameLst>
                                      </p:cBhvr>
                                      <p:to>
                                        <p:strVal val="hidden"/>
                                      </p:to>
                                    </p:set>
                                  </p:childTnLst>
                                </p:cTn>
                              </p:par>
                              <p:par>
                                <p:cTn id="48" presetID="14" presetClass="exit" presetSubtype="10" fill="hold" nodeType="withEffect">
                                  <p:stCondLst>
                                    <p:cond delay="0"/>
                                  </p:stCondLst>
                                  <p:childTnLst>
                                    <p:animEffect transition="out" filter="randombar(horizontal)">
                                      <p:cBhvr>
                                        <p:cTn id="49" dur="500"/>
                                        <p:tgtEl>
                                          <p:spTgt spid="5">
                                            <p:txEl>
                                              <p:pRg st="1" end="1"/>
                                            </p:txEl>
                                          </p:spTgt>
                                        </p:tgtEl>
                                      </p:cBhvr>
                                    </p:animEffect>
                                    <p:set>
                                      <p:cBhvr>
                                        <p:cTn id="50" dur="1" fill="hold">
                                          <p:stCondLst>
                                            <p:cond delay="499"/>
                                          </p:stCondLst>
                                        </p:cTn>
                                        <p:tgtEl>
                                          <p:spTgt spid="5">
                                            <p:txEl>
                                              <p:pRg st="1" end="1"/>
                                            </p:txEl>
                                          </p:spTgt>
                                        </p:tgtEl>
                                        <p:attrNameLst>
                                          <p:attrName>style.visibility</p:attrName>
                                        </p:attrNameLst>
                                      </p:cBhvr>
                                      <p:to>
                                        <p:strVal val="hidden"/>
                                      </p:to>
                                    </p:set>
                                  </p:childTnLst>
                                </p:cTn>
                              </p:par>
                              <p:par>
                                <p:cTn id="51" presetID="14" presetClass="exit" presetSubtype="10" fill="hold" nodeType="withEffect">
                                  <p:stCondLst>
                                    <p:cond delay="0"/>
                                  </p:stCondLst>
                                  <p:childTnLst>
                                    <p:animEffect transition="out" filter="randombar(horizontal)">
                                      <p:cBhvr>
                                        <p:cTn id="52" dur="500"/>
                                        <p:tgtEl>
                                          <p:spTgt spid="5">
                                            <p:txEl>
                                              <p:pRg st="2" end="2"/>
                                            </p:txEl>
                                          </p:spTgt>
                                        </p:tgtEl>
                                      </p:cBhvr>
                                    </p:animEffect>
                                    <p:set>
                                      <p:cBhvr>
                                        <p:cTn id="53" dur="1" fill="hold">
                                          <p:stCondLst>
                                            <p:cond delay="499"/>
                                          </p:stCondLst>
                                        </p:cTn>
                                        <p:tgtEl>
                                          <p:spTgt spid="5">
                                            <p:txEl>
                                              <p:pRg st="2" end="2"/>
                                            </p:txEl>
                                          </p:spTgt>
                                        </p:tgtEl>
                                        <p:attrNameLst>
                                          <p:attrName>style.visibility</p:attrName>
                                        </p:attrNameLst>
                                      </p:cBhvr>
                                      <p:to>
                                        <p:strVal val="hidden"/>
                                      </p:to>
                                    </p:set>
                                  </p:childTnLst>
                                </p:cTn>
                              </p:par>
                              <p:par>
                                <p:cTn id="54" presetID="14" presetClass="exit" presetSubtype="10" fill="hold" nodeType="withEffect">
                                  <p:stCondLst>
                                    <p:cond delay="0"/>
                                  </p:stCondLst>
                                  <p:childTnLst>
                                    <p:animEffect transition="out" filter="randombar(horizontal)">
                                      <p:cBhvr>
                                        <p:cTn id="55" dur="500"/>
                                        <p:tgtEl>
                                          <p:spTgt spid="5">
                                            <p:txEl>
                                              <p:pRg st="3" end="3"/>
                                            </p:txEl>
                                          </p:spTgt>
                                        </p:tgtEl>
                                      </p:cBhvr>
                                    </p:animEffect>
                                    <p:set>
                                      <p:cBhvr>
                                        <p:cTn id="56" dur="1" fill="hold">
                                          <p:stCondLst>
                                            <p:cond delay="499"/>
                                          </p:stCondLst>
                                        </p:cTn>
                                        <p:tgtEl>
                                          <p:spTgt spid="5">
                                            <p:txEl>
                                              <p:pRg st="3" end="3"/>
                                            </p:txEl>
                                          </p:spTgt>
                                        </p:tgtEl>
                                        <p:attrNameLst>
                                          <p:attrName>style.visibility</p:attrName>
                                        </p:attrNameLst>
                                      </p:cBhvr>
                                      <p:to>
                                        <p:strVal val="hidden"/>
                                      </p:to>
                                    </p:set>
                                  </p:childTnLst>
                                </p:cTn>
                              </p:par>
                              <p:par>
                                <p:cTn id="57" presetID="14" presetClass="exit" presetSubtype="10" fill="hold" nodeType="withEffect">
                                  <p:stCondLst>
                                    <p:cond delay="0"/>
                                  </p:stCondLst>
                                  <p:childTnLst>
                                    <p:animEffect transition="out" filter="randombar(horizontal)">
                                      <p:cBhvr>
                                        <p:cTn id="58" dur="500"/>
                                        <p:tgtEl>
                                          <p:spTgt spid="5">
                                            <p:txEl>
                                              <p:pRg st="4" end="4"/>
                                            </p:txEl>
                                          </p:spTgt>
                                        </p:tgtEl>
                                      </p:cBhvr>
                                    </p:animEffect>
                                    <p:set>
                                      <p:cBhvr>
                                        <p:cTn id="59" dur="1" fill="hold">
                                          <p:stCondLst>
                                            <p:cond delay="499"/>
                                          </p:stCondLst>
                                        </p:cTn>
                                        <p:tgtEl>
                                          <p:spTgt spid="5">
                                            <p:txEl>
                                              <p:pRg st="4" end="4"/>
                                            </p:txEl>
                                          </p:spTgt>
                                        </p:tgtEl>
                                        <p:attrNameLst>
                                          <p:attrName>style.visibility</p:attrName>
                                        </p:attrNameLst>
                                      </p:cBhvr>
                                      <p:to>
                                        <p:strVal val="hidden"/>
                                      </p:to>
                                    </p:set>
                                  </p:childTnLst>
                                </p:cTn>
                              </p:par>
                              <p:par>
                                <p:cTn id="60" presetID="14" presetClass="exit" presetSubtype="10" fill="hold" nodeType="withEffect">
                                  <p:stCondLst>
                                    <p:cond delay="0"/>
                                  </p:stCondLst>
                                  <p:childTnLst>
                                    <p:animEffect transition="out" filter="randombar(horizontal)">
                                      <p:cBhvr>
                                        <p:cTn id="61" dur="500"/>
                                        <p:tgtEl>
                                          <p:spTgt spid="5">
                                            <p:txEl>
                                              <p:pRg st="5" end="5"/>
                                            </p:txEl>
                                          </p:spTgt>
                                        </p:tgtEl>
                                      </p:cBhvr>
                                    </p:animEffect>
                                    <p:set>
                                      <p:cBhvr>
                                        <p:cTn id="62" dur="1" fill="hold">
                                          <p:stCondLst>
                                            <p:cond delay="499"/>
                                          </p:stCondLst>
                                        </p:cTn>
                                        <p:tgtEl>
                                          <p:spTgt spid="5">
                                            <p:txEl>
                                              <p:pRg st="5" end="5"/>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4" presetClass="exit" presetSubtype="10" fill="hold" grpId="1" nodeType="clickEffect">
                                  <p:stCondLst>
                                    <p:cond delay="0"/>
                                  </p:stCondLst>
                                  <p:childTnLst>
                                    <p:animEffect transition="out" filter="randombar(horizontal)">
                                      <p:cBhvr>
                                        <p:cTn id="66" dur="500"/>
                                        <p:tgtEl>
                                          <p:spTgt spid="3"/>
                                        </p:tgtEl>
                                      </p:cBhvr>
                                    </p:animEffect>
                                    <p:set>
                                      <p:cBhvr>
                                        <p:cTn id="67" dur="1" fill="hold">
                                          <p:stCondLst>
                                            <p:cond delay="499"/>
                                          </p:stCondLst>
                                        </p:cTn>
                                        <p:tgtEl>
                                          <p:spTgt spid="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2" presetClass="exit" presetSubtype="4" fill="hold" grpId="1" nodeType="clickEffect">
                                  <p:stCondLst>
                                    <p:cond delay="0"/>
                                  </p:stCondLst>
                                  <p:childTnLst>
                                    <p:anim calcmode="lin" valueType="num">
                                      <p:cBhvr additive="base">
                                        <p:cTn id="71" dur="500"/>
                                        <p:tgtEl>
                                          <p:spTgt spid="5">
                                            <p:txEl>
                                              <p:pRg st="0" end="0"/>
                                            </p:txEl>
                                          </p:spTgt>
                                        </p:tgtEl>
                                        <p:attrNameLst>
                                          <p:attrName>ppt_y</p:attrName>
                                        </p:attrNameLst>
                                      </p:cBhvr>
                                      <p:tavLst>
                                        <p:tav tm="0">
                                          <p:val>
                                            <p:strVal val="#ppt_y"/>
                                          </p:val>
                                        </p:tav>
                                        <p:tav tm="100000">
                                          <p:val>
                                            <p:strVal val="#ppt_y+#ppt_h*1.125000"/>
                                          </p:val>
                                        </p:tav>
                                      </p:tavLst>
                                    </p:anim>
                                    <p:animEffect transition="out" filter="wipe(down)">
                                      <p:cBhvr>
                                        <p:cTn id="72" dur="500"/>
                                        <p:tgtEl>
                                          <p:spTgt spid="5">
                                            <p:txEl>
                                              <p:pRg st="0" end="0"/>
                                            </p:txEl>
                                          </p:spTgt>
                                        </p:tgtEl>
                                      </p:cBhvr>
                                    </p:animEffect>
                                    <p:set>
                                      <p:cBhvr>
                                        <p:cTn id="73" dur="1" fill="hold">
                                          <p:stCondLst>
                                            <p:cond delay="499"/>
                                          </p:stCondLst>
                                        </p:cTn>
                                        <p:tgtEl>
                                          <p:spTgt spid="5">
                                            <p:txEl>
                                              <p:pRg st="0" end="0"/>
                                            </p:txEl>
                                          </p:spTgt>
                                        </p:tgtEl>
                                        <p:attrNameLst>
                                          <p:attrName>style.visibility</p:attrName>
                                        </p:attrNameLst>
                                      </p:cBhvr>
                                      <p:to>
                                        <p:strVal val="hidden"/>
                                      </p:to>
                                    </p:set>
                                  </p:childTnLst>
                                </p:cTn>
                              </p:par>
                              <p:par>
                                <p:cTn id="74" presetID="12" presetClass="exit" presetSubtype="4" fill="hold" grpId="1" nodeType="withEffect">
                                  <p:stCondLst>
                                    <p:cond delay="0"/>
                                  </p:stCondLst>
                                  <p:childTnLst>
                                    <p:anim calcmode="lin" valueType="num">
                                      <p:cBhvr additive="base">
                                        <p:cTn id="75" dur="500"/>
                                        <p:tgtEl>
                                          <p:spTgt spid="5">
                                            <p:txEl>
                                              <p:pRg st="1" end="1"/>
                                            </p:txEl>
                                          </p:spTgt>
                                        </p:tgtEl>
                                        <p:attrNameLst>
                                          <p:attrName>ppt_y</p:attrName>
                                        </p:attrNameLst>
                                      </p:cBhvr>
                                      <p:tavLst>
                                        <p:tav tm="0">
                                          <p:val>
                                            <p:strVal val="#ppt_y"/>
                                          </p:val>
                                        </p:tav>
                                        <p:tav tm="100000">
                                          <p:val>
                                            <p:strVal val="#ppt_y+#ppt_h*1.125000"/>
                                          </p:val>
                                        </p:tav>
                                      </p:tavLst>
                                    </p:anim>
                                    <p:animEffect transition="out" filter="wipe(down)">
                                      <p:cBhvr>
                                        <p:cTn id="76" dur="500"/>
                                        <p:tgtEl>
                                          <p:spTgt spid="5">
                                            <p:txEl>
                                              <p:pRg st="1" end="1"/>
                                            </p:txEl>
                                          </p:spTgt>
                                        </p:tgtEl>
                                      </p:cBhvr>
                                    </p:animEffect>
                                    <p:set>
                                      <p:cBhvr>
                                        <p:cTn id="77" dur="1" fill="hold">
                                          <p:stCondLst>
                                            <p:cond delay="499"/>
                                          </p:stCondLst>
                                        </p:cTn>
                                        <p:tgtEl>
                                          <p:spTgt spid="5">
                                            <p:txEl>
                                              <p:pRg st="1" end="1"/>
                                            </p:txEl>
                                          </p:spTgt>
                                        </p:tgtEl>
                                        <p:attrNameLst>
                                          <p:attrName>style.visibility</p:attrName>
                                        </p:attrNameLst>
                                      </p:cBhvr>
                                      <p:to>
                                        <p:strVal val="hidden"/>
                                      </p:to>
                                    </p:set>
                                  </p:childTnLst>
                                </p:cTn>
                              </p:par>
                              <p:par>
                                <p:cTn id="78" presetID="12" presetClass="exit" presetSubtype="4" fill="hold" grpId="1" nodeType="withEffect">
                                  <p:stCondLst>
                                    <p:cond delay="0"/>
                                  </p:stCondLst>
                                  <p:childTnLst>
                                    <p:anim calcmode="lin" valueType="num">
                                      <p:cBhvr additive="base">
                                        <p:cTn id="79" dur="500"/>
                                        <p:tgtEl>
                                          <p:spTgt spid="5">
                                            <p:txEl>
                                              <p:pRg st="2" end="2"/>
                                            </p:txEl>
                                          </p:spTgt>
                                        </p:tgtEl>
                                        <p:attrNameLst>
                                          <p:attrName>ppt_y</p:attrName>
                                        </p:attrNameLst>
                                      </p:cBhvr>
                                      <p:tavLst>
                                        <p:tav tm="0">
                                          <p:val>
                                            <p:strVal val="#ppt_y"/>
                                          </p:val>
                                        </p:tav>
                                        <p:tav tm="100000">
                                          <p:val>
                                            <p:strVal val="#ppt_y+#ppt_h*1.125000"/>
                                          </p:val>
                                        </p:tav>
                                      </p:tavLst>
                                    </p:anim>
                                    <p:animEffect transition="out" filter="wipe(down)">
                                      <p:cBhvr>
                                        <p:cTn id="80" dur="500"/>
                                        <p:tgtEl>
                                          <p:spTgt spid="5">
                                            <p:txEl>
                                              <p:pRg st="2" end="2"/>
                                            </p:txEl>
                                          </p:spTgt>
                                        </p:tgtEl>
                                      </p:cBhvr>
                                    </p:animEffect>
                                    <p:set>
                                      <p:cBhvr>
                                        <p:cTn id="81" dur="1" fill="hold">
                                          <p:stCondLst>
                                            <p:cond delay="499"/>
                                          </p:stCondLst>
                                        </p:cTn>
                                        <p:tgtEl>
                                          <p:spTgt spid="5">
                                            <p:txEl>
                                              <p:pRg st="2" end="2"/>
                                            </p:txEl>
                                          </p:spTgt>
                                        </p:tgtEl>
                                        <p:attrNameLst>
                                          <p:attrName>style.visibility</p:attrName>
                                        </p:attrNameLst>
                                      </p:cBhvr>
                                      <p:to>
                                        <p:strVal val="hidden"/>
                                      </p:to>
                                    </p:set>
                                  </p:childTnLst>
                                </p:cTn>
                              </p:par>
                              <p:par>
                                <p:cTn id="82" presetID="12" presetClass="exit" presetSubtype="4" fill="hold" grpId="1" nodeType="withEffect">
                                  <p:stCondLst>
                                    <p:cond delay="0"/>
                                  </p:stCondLst>
                                  <p:childTnLst>
                                    <p:anim calcmode="lin" valueType="num">
                                      <p:cBhvr additive="base">
                                        <p:cTn id="83" dur="500"/>
                                        <p:tgtEl>
                                          <p:spTgt spid="5">
                                            <p:txEl>
                                              <p:pRg st="3" end="3"/>
                                            </p:txEl>
                                          </p:spTgt>
                                        </p:tgtEl>
                                        <p:attrNameLst>
                                          <p:attrName>ppt_y</p:attrName>
                                        </p:attrNameLst>
                                      </p:cBhvr>
                                      <p:tavLst>
                                        <p:tav tm="0">
                                          <p:val>
                                            <p:strVal val="#ppt_y"/>
                                          </p:val>
                                        </p:tav>
                                        <p:tav tm="100000">
                                          <p:val>
                                            <p:strVal val="#ppt_y+#ppt_h*1.125000"/>
                                          </p:val>
                                        </p:tav>
                                      </p:tavLst>
                                    </p:anim>
                                    <p:animEffect transition="out" filter="wipe(down)">
                                      <p:cBhvr>
                                        <p:cTn id="84" dur="500"/>
                                        <p:tgtEl>
                                          <p:spTgt spid="5">
                                            <p:txEl>
                                              <p:pRg st="3" end="3"/>
                                            </p:txEl>
                                          </p:spTgt>
                                        </p:tgtEl>
                                      </p:cBhvr>
                                    </p:animEffect>
                                    <p:set>
                                      <p:cBhvr>
                                        <p:cTn id="85" dur="1" fill="hold">
                                          <p:stCondLst>
                                            <p:cond delay="499"/>
                                          </p:stCondLst>
                                        </p:cTn>
                                        <p:tgtEl>
                                          <p:spTgt spid="5">
                                            <p:txEl>
                                              <p:pRg st="3" end="3"/>
                                            </p:txEl>
                                          </p:spTgt>
                                        </p:tgtEl>
                                        <p:attrNameLst>
                                          <p:attrName>style.visibility</p:attrName>
                                        </p:attrNameLst>
                                      </p:cBhvr>
                                      <p:to>
                                        <p:strVal val="hidden"/>
                                      </p:to>
                                    </p:set>
                                  </p:childTnLst>
                                </p:cTn>
                              </p:par>
                              <p:par>
                                <p:cTn id="86" presetID="12" presetClass="exit" presetSubtype="4" fill="hold" grpId="1" nodeType="withEffect">
                                  <p:stCondLst>
                                    <p:cond delay="0"/>
                                  </p:stCondLst>
                                  <p:childTnLst>
                                    <p:anim calcmode="lin" valueType="num">
                                      <p:cBhvr additive="base">
                                        <p:cTn id="87" dur="500"/>
                                        <p:tgtEl>
                                          <p:spTgt spid="5">
                                            <p:txEl>
                                              <p:pRg st="4" end="4"/>
                                            </p:txEl>
                                          </p:spTgt>
                                        </p:tgtEl>
                                        <p:attrNameLst>
                                          <p:attrName>ppt_y</p:attrName>
                                        </p:attrNameLst>
                                      </p:cBhvr>
                                      <p:tavLst>
                                        <p:tav tm="0">
                                          <p:val>
                                            <p:strVal val="#ppt_y"/>
                                          </p:val>
                                        </p:tav>
                                        <p:tav tm="100000">
                                          <p:val>
                                            <p:strVal val="#ppt_y+#ppt_h*1.125000"/>
                                          </p:val>
                                        </p:tav>
                                      </p:tavLst>
                                    </p:anim>
                                    <p:animEffect transition="out" filter="wipe(down)">
                                      <p:cBhvr>
                                        <p:cTn id="88" dur="500"/>
                                        <p:tgtEl>
                                          <p:spTgt spid="5">
                                            <p:txEl>
                                              <p:pRg st="4" end="4"/>
                                            </p:txEl>
                                          </p:spTgt>
                                        </p:tgtEl>
                                      </p:cBhvr>
                                    </p:animEffect>
                                    <p:set>
                                      <p:cBhvr>
                                        <p:cTn id="89" dur="1" fill="hold">
                                          <p:stCondLst>
                                            <p:cond delay="499"/>
                                          </p:stCondLst>
                                        </p:cTn>
                                        <p:tgtEl>
                                          <p:spTgt spid="5">
                                            <p:txEl>
                                              <p:pRg st="4" end="4"/>
                                            </p:txEl>
                                          </p:spTgt>
                                        </p:tgtEl>
                                        <p:attrNameLst>
                                          <p:attrName>style.visibility</p:attrName>
                                        </p:attrNameLst>
                                      </p:cBhvr>
                                      <p:to>
                                        <p:strVal val="hidden"/>
                                      </p:to>
                                    </p:set>
                                  </p:childTnLst>
                                </p:cTn>
                              </p:par>
                              <p:par>
                                <p:cTn id="90" presetID="12" presetClass="exit" presetSubtype="4" fill="hold" grpId="1" nodeType="withEffect">
                                  <p:stCondLst>
                                    <p:cond delay="0"/>
                                  </p:stCondLst>
                                  <p:childTnLst>
                                    <p:anim calcmode="lin" valueType="num">
                                      <p:cBhvr additive="base">
                                        <p:cTn id="91" dur="500"/>
                                        <p:tgtEl>
                                          <p:spTgt spid="5">
                                            <p:txEl>
                                              <p:pRg st="5" end="5"/>
                                            </p:txEl>
                                          </p:spTgt>
                                        </p:tgtEl>
                                        <p:attrNameLst>
                                          <p:attrName>ppt_y</p:attrName>
                                        </p:attrNameLst>
                                      </p:cBhvr>
                                      <p:tavLst>
                                        <p:tav tm="0">
                                          <p:val>
                                            <p:strVal val="#ppt_y"/>
                                          </p:val>
                                        </p:tav>
                                        <p:tav tm="100000">
                                          <p:val>
                                            <p:strVal val="#ppt_y+#ppt_h*1.125000"/>
                                          </p:val>
                                        </p:tav>
                                      </p:tavLst>
                                    </p:anim>
                                    <p:animEffect transition="out" filter="wipe(down)">
                                      <p:cBhvr>
                                        <p:cTn id="92" dur="500"/>
                                        <p:tgtEl>
                                          <p:spTgt spid="5">
                                            <p:txEl>
                                              <p:pRg st="5" end="5"/>
                                            </p:txEl>
                                          </p:spTgt>
                                        </p:tgtEl>
                                      </p:cBhvr>
                                    </p:animEffect>
                                    <p:set>
                                      <p:cBhvr>
                                        <p:cTn id="93" dur="1" fill="hold">
                                          <p:stCondLst>
                                            <p:cond delay="499"/>
                                          </p:stCondLst>
                                        </p:cTn>
                                        <p:tgtEl>
                                          <p:spTgt spid="5">
                                            <p:txEl>
                                              <p:pRg st="5" end="5"/>
                                            </p:txEl>
                                          </p:spTgt>
                                        </p:tgtEl>
                                        <p:attrNameLst>
                                          <p:attrName>style.visibility</p:attrName>
                                        </p:attrNameLst>
                                      </p:cBhvr>
                                      <p:to>
                                        <p:strVal val="hidden"/>
                                      </p:to>
                                    </p:set>
                                  </p:childTnLst>
                                </p:cTn>
                              </p:par>
                              <p:par>
                                <p:cTn id="94" presetID="12" presetClass="exit" presetSubtype="4" fill="hold" grpId="1" nodeType="withEffect">
                                  <p:stCondLst>
                                    <p:cond delay="0"/>
                                  </p:stCondLst>
                                  <p:childTnLst>
                                    <p:anim calcmode="lin" valueType="num">
                                      <p:cBhvr additive="base">
                                        <p:cTn id="95" dur="500"/>
                                        <p:tgtEl>
                                          <p:spTgt spid="5">
                                            <p:bg/>
                                          </p:spTgt>
                                        </p:tgtEl>
                                        <p:attrNameLst>
                                          <p:attrName>ppt_y</p:attrName>
                                        </p:attrNameLst>
                                      </p:cBhvr>
                                      <p:tavLst>
                                        <p:tav tm="0">
                                          <p:val>
                                            <p:strVal val="#ppt_y"/>
                                          </p:val>
                                        </p:tav>
                                        <p:tav tm="100000">
                                          <p:val>
                                            <p:strVal val="#ppt_y+#ppt_h*1.125000"/>
                                          </p:val>
                                        </p:tav>
                                      </p:tavLst>
                                    </p:anim>
                                    <p:animEffect transition="out" filter="wipe(down)">
                                      <p:cBhvr>
                                        <p:cTn id="96" dur="500"/>
                                        <p:tgtEl>
                                          <p:spTgt spid="5">
                                            <p:bg/>
                                          </p:spTgt>
                                        </p:tgtEl>
                                      </p:cBhvr>
                                    </p:animEffect>
                                    <p:set>
                                      <p:cBhvr>
                                        <p:cTn id="97" dur="1" fill="hold">
                                          <p:stCondLst>
                                            <p:cond delay="499"/>
                                          </p:stCondLst>
                                        </p:cTn>
                                        <p:tgtEl>
                                          <p:spTgt spid="5">
                                            <p:bg/>
                                          </p:spTgt>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22" presetClass="exit" presetSubtype="4" fill="hold" nodeType="clickEffect">
                                  <p:stCondLst>
                                    <p:cond delay="0"/>
                                  </p:stCondLst>
                                  <p:childTnLst>
                                    <p:animEffect transition="out" filter="wipe(down)">
                                      <p:cBhvr>
                                        <p:cTn id="101" dur="500"/>
                                        <p:tgtEl>
                                          <p:spTgt spid="4">
                                            <p:txEl>
                                              <p:pRg st="0" end="0"/>
                                            </p:txEl>
                                          </p:spTgt>
                                        </p:tgtEl>
                                      </p:cBhvr>
                                    </p:animEffect>
                                    <p:set>
                                      <p:cBhvr>
                                        <p:cTn id="102"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2" presetClass="exit" presetSubtype="4" fill="hold" grpId="1" nodeType="clickEffect">
                                  <p:stCondLst>
                                    <p:cond delay="0"/>
                                  </p:stCondLst>
                                  <p:childTnLst>
                                    <p:anim calcmode="lin" valueType="num">
                                      <p:cBhvr additive="base">
                                        <p:cTn id="106" dur="500"/>
                                        <p:tgtEl>
                                          <p:spTgt spid="4">
                                            <p:txEl>
                                              <p:pRg st="0" end="0"/>
                                            </p:txEl>
                                          </p:spTgt>
                                        </p:tgtEl>
                                        <p:attrNameLst>
                                          <p:attrName>ppt_y</p:attrName>
                                        </p:attrNameLst>
                                      </p:cBhvr>
                                      <p:tavLst>
                                        <p:tav tm="0">
                                          <p:val>
                                            <p:strVal val="#ppt_y"/>
                                          </p:val>
                                        </p:tav>
                                        <p:tav tm="100000">
                                          <p:val>
                                            <p:strVal val="#ppt_y+#ppt_h*1.125000"/>
                                          </p:val>
                                        </p:tav>
                                      </p:tavLst>
                                    </p:anim>
                                    <p:animEffect transition="out" filter="wipe(down)">
                                      <p:cBhvr>
                                        <p:cTn id="107" dur="500"/>
                                        <p:tgtEl>
                                          <p:spTgt spid="4">
                                            <p:txEl>
                                              <p:pRg st="0" end="0"/>
                                            </p:txEl>
                                          </p:spTgt>
                                        </p:tgtEl>
                                      </p:cBhvr>
                                    </p:animEffect>
                                    <p:set>
                                      <p:cBhvr>
                                        <p:cTn id="108" dur="1" fill="hold">
                                          <p:stCondLst>
                                            <p:cond delay="499"/>
                                          </p:stCondLst>
                                        </p:cTn>
                                        <p:tgtEl>
                                          <p:spTgt spid="4">
                                            <p:txEl>
                                              <p:pRg st="0" end="0"/>
                                            </p:txEl>
                                          </p:spTgt>
                                        </p:tgtEl>
                                        <p:attrNameLst>
                                          <p:attrName>style.visibility</p:attrName>
                                        </p:attrNameLst>
                                      </p:cBhvr>
                                      <p:to>
                                        <p:strVal val="hidden"/>
                                      </p:to>
                                    </p:set>
                                  </p:childTnLst>
                                </p:cTn>
                              </p:par>
                              <p:par>
                                <p:cTn id="109" presetID="12" presetClass="exit" presetSubtype="4" fill="hold" grpId="1" nodeType="withEffect">
                                  <p:stCondLst>
                                    <p:cond delay="0"/>
                                  </p:stCondLst>
                                  <p:childTnLst>
                                    <p:anim calcmode="lin" valueType="num">
                                      <p:cBhvr additive="base">
                                        <p:cTn id="110" dur="500"/>
                                        <p:tgtEl>
                                          <p:spTgt spid="4">
                                            <p:bg/>
                                          </p:spTgt>
                                        </p:tgtEl>
                                        <p:attrNameLst>
                                          <p:attrName>ppt_y</p:attrName>
                                        </p:attrNameLst>
                                      </p:cBhvr>
                                      <p:tavLst>
                                        <p:tav tm="0">
                                          <p:val>
                                            <p:strVal val="#ppt_y"/>
                                          </p:val>
                                        </p:tav>
                                        <p:tav tm="100000">
                                          <p:val>
                                            <p:strVal val="#ppt_y+#ppt_h*1.125000"/>
                                          </p:val>
                                        </p:tav>
                                      </p:tavLst>
                                    </p:anim>
                                    <p:animEffect transition="out" filter="wipe(down)">
                                      <p:cBhvr>
                                        <p:cTn id="111" dur="500"/>
                                        <p:tgtEl>
                                          <p:spTgt spid="4">
                                            <p:bg/>
                                          </p:spTgt>
                                        </p:tgtEl>
                                      </p:cBhvr>
                                    </p:animEffect>
                                    <p:set>
                                      <p:cBhvr>
                                        <p:cTn id="112" dur="1" fill="hold">
                                          <p:stCondLst>
                                            <p:cond delay="499"/>
                                          </p:stCondLst>
                                        </p:cTn>
                                        <p:tgtEl>
                                          <p:spTgt spid="4">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5" grpId="0" animBg="1"/>
      <p:bldP spid="5" grpId="1" build="allAtOnce" animBg="1"/>
      <p:bldP spid="3" grpId="0" animBg="1"/>
      <p:bldP spid="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004455" y="34636"/>
            <a:ext cx="6781800" cy="1676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itchFamily="2" charset="0"/>
                <a:cs typeface="NikoshBAN" pitchFamily="2" charset="0"/>
              </a:rPr>
              <a:t>পাঠ </a:t>
            </a:r>
            <a:r>
              <a:rPr lang="bn-BD" sz="5400" dirty="0" smtClean="0">
                <a:latin typeface="NikoshBAN" pitchFamily="2" charset="0"/>
                <a:cs typeface="NikoshBAN" pitchFamily="2" charset="0"/>
              </a:rPr>
              <a:t>ঘোষণা</a:t>
            </a:r>
            <a:endParaRPr lang="en-US" sz="5400" dirty="0">
              <a:latin typeface="NikoshBAN" pitchFamily="2" charset="0"/>
              <a:cs typeface="NikoshBAN" pitchFamily="2" charset="0"/>
            </a:endParaRPr>
          </a:p>
        </p:txBody>
      </p:sp>
      <p:sp>
        <p:nvSpPr>
          <p:cNvPr id="6" name="Notched Right Arrow 5"/>
          <p:cNvSpPr/>
          <p:nvPr/>
        </p:nvSpPr>
        <p:spPr>
          <a:xfrm>
            <a:off x="-20782" y="1724891"/>
            <a:ext cx="2715491" cy="1371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অধ্যায়</a:t>
            </a:r>
            <a:endParaRPr lang="en-US" sz="2400" dirty="0">
              <a:latin typeface="NikoshBAN" pitchFamily="2" charset="0"/>
              <a:cs typeface="NikoshBAN" pitchFamily="2" charset="0"/>
            </a:endParaRPr>
          </a:p>
        </p:txBody>
      </p:sp>
      <p:sp>
        <p:nvSpPr>
          <p:cNvPr id="7" name="Horizontal Scroll 6"/>
          <p:cNvSpPr/>
          <p:nvPr/>
        </p:nvSpPr>
        <p:spPr>
          <a:xfrm>
            <a:off x="2729345" y="1572491"/>
            <a:ext cx="5791200" cy="1676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itchFamily="2" charset="0"/>
                <a:cs typeface="NikoshBAN" pitchFamily="2" charset="0"/>
              </a:rPr>
              <a:t>৬ষ্ঠ</a:t>
            </a:r>
            <a:endParaRPr lang="en-US" sz="4400" dirty="0">
              <a:latin typeface="NikoshBAN" pitchFamily="2" charset="0"/>
              <a:cs typeface="NikoshBAN" pitchFamily="2" charset="0"/>
            </a:endParaRPr>
          </a:p>
        </p:txBody>
      </p:sp>
      <p:sp>
        <p:nvSpPr>
          <p:cNvPr id="8" name="Notched Right Arrow 7"/>
          <p:cNvSpPr/>
          <p:nvPr/>
        </p:nvSpPr>
        <p:spPr>
          <a:xfrm>
            <a:off x="55418" y="3408218"/>
            <a:ext cx="2639291" cy="1752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FF0000"/>
                </a:solidFill>
                <a:latin typeface="NikoshBAN" panose="02000000000000000000" pitchFamily="2" charset="0"/>
                <a:cs typeface="NikoshBAN" panose="02000000000000000000" pitchFamily="2" charset="0"/>
              </a:rPr>
              <a:t>শি</a:t>
            </a:r>
            <a:r>
              <a:rPr lang="en-US" sz="4000" dirty="0" err="1" smtClean="0">
                <a:solidFill>
                  <a:srgbClr val="FF0000"/>
                </a:solidFill>
                <a:latin typeface="NikoshBAN" panose="02000000000000000000" pitchFamily="2" charset="0"/>
                <a:cs typeface="NikoshBAN" panose="02000000000000000000" pitchFamily="2" charset="0"/>
              </a:rPr>
              <a:t>রো</a:t>
            </a:r>
            <a:r>
              <a:rPr lang="bn-BD" sz="4000" dirty="0" smtClean="0">
                <a:solidFill>
                  <a:srgbClr val="FF0000"/>
                </a:solidFill>
                <a:latin typeface="NikoshBAN" panose="02000000000000000000" pitchFamily="2" charset="0"/>
                <a:cs typeface="NikoshBAN" panose="02000000000000000000" pitchFamily="2" charset="0"/>
              </a:rPr>
              <a:t>নাম</a:t>
            </a:r>
            <a:endParaRPr lang="en-US" sz="4000" dirty="0">
              <a:solidFill>
                <a:srgbClr val="FF0000"/>
              </a:solidFill>
              <a:latin typeface="NikoshBAN" panose="02000000000000000000" pitchFamily="2" charset="0"/>
              <a:cs typeface="NikoshBAN" panose="02000000000000000000" pitchFamily="2" charset="0"/>
            </a:endParaRPr>
          </a:p>
        </p:txBody>
      </p:sp>
      <p:sp>
        <p:nvSpPr>
          <p:cNvPr id="9" name="Horizontal Scroll 8"/>
          <p:cNvSpPr/>
          <p:nvPr/>
        </p:nvSpPr>
        <p:spPr>
          <a:xfrm>
            <a:off x="2743199" y="3394364"/>
            <a:ext cx="5777345" cy="1905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solidFill>
                  <a:srgbClr val="FF0000"/>
                </a:solidFill>
                <a:latin typeface="NikoshBAN" panose="02000000000000000000" pitchFamily="2" charset="0"/>
                <a:cs typeface="NikoshBAN" panose="02000000000000000000" pitchFamily="2" charset="0"/>
              </a:rPr>
              <a:t>আবর্তিত</a:t>
            </a:r>
            <a:r>
              <a:rPr lang="en-US" sz="4400" dirty="0" smtClean="0">
                <a:solidFill>
                  <a:srgbClr val="FF0000"/>
                </a:solidFill>
                <a:latin typeface="NikoshBAN" panose="02000000000000000000" pitchFamily="2" charset="0"/>
                <a:cs typeface="NikoshBAN" panose="02000000000000000000" pitchFamily="2" charset="0"/>
              </a:rPr>
              <a:t> </a:t>
            </a:r>
            <a:r>
              <a:rPr lang="en-US" sz="4400" dirty="0" err="1" smtClean="0">
                <a:solidFill>
                  <a:srgbClr val="FF0000"/>
                </a:solidFill>
                <a:latin typeface="NikoshBAN" panose="02000000000000000000" pitchFamily="2" charset="0"/>
                <a:cs typeface="NikoshBAN" panose="02000000000000000000" pitchFamily="2" charset="0"/>
              </a:rPr>
              <a:t>প্রতি</a:t>
            </a:r>
            <a:r>
              <a:rPr lang="bn-BD" sz="4400" dirty="0" smtClean="0">
                <a:solidFill>
                  <a:srgbClr val="FF0000"/>
                </a:solidFill>
                <a:latin typeface="NikoshBAN" panose="02000000000000000000" pitchFamily="2" charset="0"/>
                <a:cs typeface="NikoshBAN" panose="02000000000000000000" pitchFamily="2" charset="0"/>
              </a:rPr>
              <a:t>বর্তন</a:t>
            </a:r>
            <a:endParaRPr lang="en-US" sz="44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394649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down)">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heel(1)">
                                      <p:cBhvr>
                                        <p:cTn id="42" dur="20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Vertic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nodeType="clickEffect">
                                  <p:stCondLst>
                                    <p:cond delay="0"/>
                                  </p:stCondLst>
                                  <p:childTnLst>
                                    <p:set>
                                      <p:cBhvr>
                                        <p:cTn id="51" dur="1" fill="hold">
                                          <p:stCondLst>
                                            <p:cond delay="0"/>
                                          </p:stCondLst>
                                        </p:cTn>
                                        <p:tgtEl>
                                          <p:spTgt spid="9">
                                            <p:txEl>
                                              <p:pRg st="0" end="0"/>
                                            </p:txEl>
                                          </p:spTgt>
                                        </p:tgtEl>
                                        <p:attrNameLst>
                                          <p:attrName>style.visibility</p:attrName>
                                        </p:attrNameLst>
                                      </p:cBhvr>
                                      <p:to>
                                        <p:strVal val="visible"/>
                                      </p:to>
                                    </p:set>
                                    <p:animEffect transition="in" filter="wheel(1)">
                                      <p:cBhvr>
                                        <p:cTn id="52" dur="2000"/>
                                        <p:tgtEl>
                                          <p:spTgt spid="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xit" presetSubtype="0" fill="hold" grpId="1" nodeType="clickEffect">
                                  <p:stCondLst>
                                    <p:cond delay="0"/>
                                  </p:stCondLst>
                                  <p:childTnLst>
                                    <p:animEffect transition="out" filter="wedge">
                                      <p:cBhvr>
                                        <p:cTn id="56" dur="2000"/>
                                        <p:tgtEl>
                                          <p:spTgt spid="4">
                                            <p:txEl>
                                              <p:pRg st="0" end="0"/>
                                            </p:txEl>
                                          </p:spTgt>
                                        </p:tgtEl>
                                      </p:cBhvr>
                                    </p:animEffect>
                                    <p:set>
                                      <p:cBhvr>
                                        <p:cTn id="57" dur="1" fill="hold">
                                          <p:stCondLst>
                                            <p:cond delay="1999"/>
                                          </p:stCondLst>
                                        </p:cTn>
                                        <p:tgtEl>
                                          <p:spTgt spid="4">
                                            <p:txEl>
                                              <p:pRg st="0" end="0"/>
                                            </p:txEl>
                                          </p:spTgt>
                                        </p:tgtEl>
                                        <p:attrNameLst>
                                          <p:attrName>style.visibility</p:attrName>
                                        </p:attrNameLst>
                                      </p:cBhvr>
                                      <p:to>
                                        <p:strVal val="hidden"/>
                                      </p:to>
                                    </p:set>
                                  </p:childTnLst>
                                </p:cTn>
                              </p:par>
                              <p:par>
                                <p:cTn id="58" presetID="20" presetClass="exit" presetSubtype="0" fill="hold" grpId="1" nodeType="withEffect">
                                  <p:stCondLst>
                                    <p:cond delay="0"/>
                                  </p:stCondLst>
                                  <p:childTnLst>
                                    <p:animEffect transition="out" filter="wedge">
                                      <p:cBhvr>
                                        <p:cTn id="59" dur="2000"/>
                                        <p:tgtEl>
                                          <p:spTgt spid="4">
                                            <p:bg/>
                                          </p:spTgt>
                                        </p:tgtEl>
                                      </p:cBhvr>
                                    </p:animEffect>
                                    <p:set>
                                      <p:cBhvr>
                                        <p:cTn id="60" dur="1" fill="hold">
                                          <p:stCondLst>
                                            <p:cond delay="1999"/>
                                          </p:stCondLst>
                                        </p:cTn>
                                        <p:tgtEl>
                                          <p:spTgt spid="4">
                                            <p:bg/>
                                          </p:spTgt>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0" presetClass="exit" presetSubtype="0" fill="hold" grpId="1" nodeType="clickEffect">
                                  <p:stCondLst>
                                    <p:cond delay="0"/>
                                  </p:stCondLst>
                                  <p:childTnLst>
                                    <p:animEffect transition="out" filter="wedge">
                                      <p:cBhvr>
                                        <p:cTn id="64" dur="2000"/>
                                        <p:tgtEl>
                                          <p:spTgt spid="6">
                                            <p:txEl>
                                              <p:pRg st="0" end="0"/>
                                            </p:txEl>
                                          </p:spTgt>
                                        </p:tgtEl>
                                      </p:cBhvr>
                                    </p:animEffect>
                                    <p:set>
                                      <p:cBhvr>
                                        <p:cTn id="65" dur="1" fill="hold">
                                          <p:stCondLst>
                                            <p:cond delay="1999"/>
                                          </p:stCondLst>
                                        </p:cTn>
                                        <p:tgtEl>
                                          <p:spTgt spid="6">
                                            <p:txEl>
                                              <p:pRg st="0" end="0"/>
                                            </p:txEl>
                                          </p:spTgt>
                                        </p:tgtEl>
                                        <p:attrNameLst>
                                          <p:attrName>style.visibility</p:attrName>
                                        </p:attrNameLst>
                                      </p:cBhvr>
                                      <p:to>
                                        <p:strVal val="hidden"/>
                                      </p:to>
                                    </p:set>
                                  </p:childTnLst>
                                </p:cTn>
                              </p:par>
                              <p:par>
                                <p:cTn id="66" presetID="20" presetClass="exit" presetSubtype="0" fill="hold" grpId="1" nodeType="withEffect">
                                  <p:stCondLst>
                                    <p:cond delay="0"/>
                                  </p:stCondLst>
                                  <p:childTnLst>
                                    <p:animEffect transition="out" filter="wedge">
                                      <p:cBhvr>
                                        <p:cTn id="67" dur="2000"/>
                                        <p:tgtEl>
                                          <p:spTgt spid="6">
                                            <p:bg/>
                                          </p:spTgt>
                                        </p:tgtEl>
                                      </p:cBhvr>
                                    </p:animEffect>
                                    <p:set>
                                      <p:cBhvr>
                                        <p:cTn id="68" dur="1" fill="hold">
                                          <p:stCondLst>
                                            <p:cond delay="1999"/>
                                          </p:stCondLst>
                                        </p:cTn>
                                        <p:tgtEl>
                                          <p:spTgt spid="6">
                                            <p:bg/>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0" presetClass="exit" presetSubtype="0" fill="hold" grpId="1" nodeType="clickEffect">
                                  <p:stCondLst>
                                    <p:cond delay="0"/>
                                  </p:stCondLst>
                                  <p:childTnLst>
                                    <p:animEffect transition="out" filter="wedge">
                                      <p:cBhvr>
                                        <p:cTn id="72" dur="2000"/>
                                        <p:tgtEl>
                                          <p:spTgt spid="7">
                                            <p:txEl>
                                              <p:pRg st="0" end="0"/>
                                            </p:txEl>
                                          </p:spTgt>
                                        </p:tgtEl>
                                      </p:cBhvr>
                                    </p:animEffect>
                                    <p:set>
                                      <p:cBhvr>
                                        <p:cTn id="73" dur="1" fill="hold">
                                          <p:stCondLst>
                                            <p:cond delay="1999"/>
                                          </p:stCondLst>
                                        </p:cTn>
                                        <p:tgtEl>
                                          <p:spTgt spid="7">
                                            <p:txEl>
                                              <p:pRg st="0" end="0"/>
                                            </p:txEl>
                                          </p:spTgt>
                                        </p:tgtEl>
                                        <p:attrNameLst>
                                          <p:attrName>style.visibility</p:attrName>
                                        </p:attrNameLst>
                                      </p:cBhvr>
                                      <p:to>
                                        <p:strVal val="hidden"/>
                                      </p:to>
                                    </p:set>
                                  </p:childTnLst>
                                </p:cTn>
                              </p:par>
                              <p:par>
                                <p:cTn id="74" presetID="20" presetClass="exit" presetSubtype="0" fill="hold" grpId="1" nodeType="withEffect">
                                  <p:stCondLst>
                                    <p:cond delay="0"/>
                                  </p:stCondLst>
                                  <p:childTnLst>
                                    <p:animEffect transition="out" filter="wedge">
                                      <p:cBhvr>
                                        <p:cTn id="75" dur="2000"/>
                                        <p:tgtEl>
                                          <p:spTgt spid="7">
                                            <p:bg/>
                                          </p:spTgt>
                                        </p:tgtEl>
                                      </p:cBhvr>
                                    </p:animEffect>
                                    <p:set>
                                      <p:cBhvr>
                                        <p:cTn id="76" dur="1" fill="hold">
                                          <p:stCondLst>
                                            <p:cond delay="1999"/>
                                          </p:stCondLst>
                                        </p:cTn>
                                        <p:tgtEl>
                                          <p:spTgt spid="7">
                                            <p:bg/>
                                          </p:spTgt>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0" presetClass="exit" presetSubtype="0" fill="hold" grpId="1" nodeType="clickEffect">
                                  <p:stCondLst>
                                    <p:cond delay="0"/>
                                  </p:stCondLst>
                                  <p:childTnLst>
                                    <p:animEffect transition="out" filter="wedge">
                                      <p:cBhvr>
                                        <p:cTn id="80" dur="2000"/>
                                        <p:tgtEl>
                                          <p:spTgt spid="8">
                                            <p:txEl>
                                              <p:pRg st="0" end="0"/>
                                            </p:txEl>
                                          </p:spTgt>
                                        </p:tgtEl>
                                      </p:cBhvr>
                                    </p:animEffect>
                                    <p:set>
                                      <p:cBhvr>
                                        <p:cTn id="81" dur="1" fill="hold">
                                          <p:stCondLst>
                                            <p:cond delay="1999"/>
                                          </p:stCondLst>
                                        </p:cTn>
                                        <p:tgtEl>
                                          <p:spTgt spid="8">
                                            <p:txEl>
                                              <p:pRg st="0" end="0"/>
                                            </p:txEl>
                                          </p:spTgt>
                                        </p:tgtEl>
                                        <p:attrNameLst>
                                          <p:attrName>style.visibility</p:attrName>
                                        </p:attrNameLst>
                                      </p:cBhvr>
                                      <p:to>
                                        <p:strVal val="hidden"/>
                                      </p:to>
                                    </p:set>
                                  </p:childTnLst>
                                </p:cTn>
                              </p:par>
                              <p:par>
                                <p:cTn id="82" presetID="20" presetClass="exit" presetSubtype="0" fill="hold" grpId="1" nodeType="withEffect">
                                  <p:stCondLst>
                                    <p:cond delay="0"/>
                                  </p:stCondLst>
                                  <p:childTnLst>
                                    <p:animEffect transition="out" filter="wedge">
                                      <p:cBhvr>
                                        <p:cTn id="83" dur="2000"/>
                                        <p:tgtEl>
                                          <p:spTgt spid="8">
                                            <p:bg/>
                                          </p:spTgt>
                                        </p:tgtEl>
                                      </p:cBhvr>
                                    </p:animEffect>
                                    <p:set>
                                      <p:cBhvr>
                                        <p:cTn id="84" dur="1" fill="hold">
                                          <p:stCondLst>
                                            <p:cond delay="1999"/>
                                          </p:stCondLst>
                                        </p:cTn>
                                        <p:tgtEl>
                                          <p:spTgt spid="8">
                                            <p:bg/>
                                          </p:spTgt>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0" presetClass="exit" presetSubtype="0" fill="hold" grpId="1" nodeType="clickEffect">
                                  <p:stCondLst>
                                    <p:cond delay="0"/>
                                  </p:stCondLst>
                                  <p:childTnLst>
                                    <p:animEffect transition="out" filter="wedge">
                                      <p:cBhvr>
                                        <p:cTn id="88" dur="2000"/>
                                        <p:tgtEl>
                                          <p:spTgt spid="9">
                                            <p:txEl>
                                              <p:pRg st="0" end="0"/>
                                            </p:txEl>
                                          </p:spTgt>
                                        </p:tgtEl>
                                      </p:cBhvr>
                                    </p:animEffect>
                                    <p:set>
                                      <p:cBhvr>
                                        <p:cTn id="89" dur="1" fill="hold">
                                          <p:stCondLst>
                                            <p:cond delay="1999"/>
                                          </p:stCondLst>
                                        </p:cTn>
                                        <p:tgtEl>
                                          <p:spTgt spid="9">
                                            <p:txEl>
                                              <p:pRg st="0" end="0"/>
                                            </p:txEl>
                                          </p:spTgt>
                                        </p:tgtEl>
                                        <p:attrNameLst>
                                          <p:attrName>style.visibility</p:attrName>
                                        </p:attrNameLst>
                                      </p:cBhvr>
                                      <p:to>
                                        <p:strVal val="hidden"/>
                                      </p:to>
                                    </p:set>
                                  </p:childTnLst>
                                </p:cTn>
                              </p:par>
                              <p:par>
                                <p:cTn id="90" presetID="20" presetClass="exit" presetSubtype="0" fill="hold" grpId="1" nodeType="withEffect">
                                  <p:stCondLst>
                                    <p:cond delay="0"/>
                                  </p:stCondLst>
                                  <p:childTnLst>
                                    <p:animEffect transition="out" filter="wedge">
                                      <p:cBhvr>
                                        <p:cTn id="91" dur="2000"/>
                                        <p:tgtEl>
                                          <p:spTgt spid="9">
                                            <p:bg/>
                                          </p:spTgt>
                                        </p:tgtEl>
                                      </p:cBhvr>
                                    </p:animEffect>
                                    <p:set>
                                      <p:cBhvr>
                                        <p:cTn id="92" dur="1" fill="hold">
                                          <p:stCondLst>
                                            <p:cond delay="1999"/>
                                          </p:stCondLst>
                                        </p:cTn>
                                        <p:tgtEl>
                                          <p:spTgt spid="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6" grpId="0" animBg="1"/>
      <p:bldP spid="6" grpId="1" build="allAtOnce" animBg="1"/>
      <p:bldP spid="7" grpId="0" animBg="1"/>
      <p:bldP spid="7" grpId="1" build="allAtOnce" animBg="1"/>
      <p:bldP spid="8" grpId="0" animBg="1"/>
      <p:bldP spid="8" grpId="1" build="allAtOnce" animBg="1"/>
      <p:bldP spid="9" grpId="0" animBg="1"/>
      <p:bldP spid="9"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34732" y="120134"/>
            <a:ext cx="5410200" cy="1251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bn-BD" sz="6600" dirty="0">
                <a:solidFill>
                  <a:schemeClr val="tx1"/>
                </a:solidFill>
                <a:latin typeface="NikoshBAN" panose="02000000000000000000" pitchFamily="2" charset="0"/>
                <a:cs typeface="NikoshBAN" panose="02000000000000000000" pitchFamily="2" charset="0"/>
              </a:rPr>
              <a:t>শিখন </a:t>
            </a:r>
            <a:r>
              <a:rPr lang="bn-BD" sz="6600" dirty="0" smtClean="0">
                <a:solidFill>
                  <a:schemeClr val="tx1"/>
                </a:solidFill>
                <a:latin typeface="NikoshBAN" panose="02000000000000000000" pitchFamily="2" charset="0"/>
                <a:cs typeface="NikoshBAN" panose="02000000000000000000" pitchFamily="2" charset="0"/>
              </a:rPr>
              <a:t>ফল</a:t>
            </a:r>
            <a:endParaRPr lang="en-US" sz="6600" dirty="0">
              <a:solidFill>
                <a:schemeClr val="tx1"/>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914400" y="1905000"/>
            <a:ext cx="7772400" cy="4572000"/>
          </a:xfrm>
        </p:spPr>
        <p:style>
          <a:lnRef idx="1">
            <a:schemeClr val="accent2"/>
          </a:lnRef>
          <a:fillRef idx="2">
            <a:schemeClr val="accent2"/>
          </a:fillRef>
          <a:effectRef idx="1">
            <a:schemeClr val="accent2"/>
          </a:effectRef>
          <a:fontRef idx="minor">
            <a:schemeClr val="dk1"/>
          </a:fontRef>
        </p:style>
        <p:txBody>
          <a:bodyPr/>
          <a:lstStyle/>
          <a:p>
            <a:pPr marL="68580" indent="0">
              <a:buNone/>
            </a:pPr>
            <a:r>
              <a:rPr lang="bn-BD" dirty="0">
                <a:latin typeface="NikoshBAN" pitchFamily="2" charset="0"/>
                <a:cs typeface="NikoshBAN" pitchFamily="2" charset="0"/>
              </a:rPr>
              <a:t>১</a:t>
            </a:r>
            <a:r>
              <a:rPr lang="bn-BD" dirty="0" smtClean="0">
                <a:latin typeface="NikoshBAN" pitchFamily="2" charset="0"/>
                <a:cs typeface="NikoshBAN" pitchFamily="2" charset="0"/>
              </a:rPr>
              <a:t>. আবর্তিত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প্রতি</a:t>
            </a:r>
            <a:r>
              <a:rPr lang="bn-BD" dirty="0" smtClean="0">
                <a:latin typeface="NikoshBAN" pitchFamily="2" charset="0"/>
                <a:cs typeface="NikoshBAN" pitchFamily="2" charset="0"/>
              </a:rPr>
              <a:t>বর্তনের </a:t>
            </a:r>
            <a:r>
              <a:rPr lang="bn-BD" dirty="0">
                <a:latin typeface="NikoshBAN" pitchFamily="2" charset="0"/>
                <a:cs typeface="NikoshBAN" pitchFamily="2" charset="0"/>
              </a:rPr>
              <a:t>ধারণা ব্যাখ্যা করতে পারবে।</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a:t>
            </a:r>
            <a:r>
              <a:rPr lang="bn-BD" dirty="0" smtClean="0">
                <a:latin typeface="NikoshBAN" pitchFamily="2" charset="0"/>
                <a:cs typeface="NikoshBAN" pitchFamily="2" charset="0"/>
              </a:rPr>
              <a:t>. আবর্তিত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প্রতি</a:t>
            </a:r>
            <a:r>
              <a:rPr lang="bn-BD" dirty="0" smtClean="0">
                <a:latin typeface="NikoshBAN" pitchFamily="2" charset="0"/>
                <a:cs typeface="NikoshBAN" pitchFamily="2" charset="0"/>
              </a:rPr>
              <a:t>বর্তনের </a:t>
            </a:r>
            <a:r>
              <a:rPr lang="bn-BD" dirty="0">
                <a:latin typeface="NikoshBAN" pitchFamily="2" charset="0"/>
                <a:cs typeface="NikoshBAN" pitchFamily="2" charset="0"/>
              </a:rPr>
              <a:t>নিয়মাবলি বর্ণনা করতে পারবে।</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৩</a:t>
            </a:r>
            <a:r>
              <a:rPr lang="bn-BD" dirty="0" smtClean="0">
                <a:latin typeface="NikoshBAN" pitchFamily="2" charset="0"/>
                <a:cs typeface="NikoshBAN" pitchFamily="2" charset="0"/>
              </a:rPr>
              <a:t>. </a:t>
            </a:r>
            <a:r>
              <a:rPr lang="en-US" dirty="0" smtClean="0">
                <a:latin typeface="NikoshBAN" pitchFamily="2" charset="0"/>
                <a:cs typeface="NikoshBAN" pitchFamily="2" charset="0"/>
              </a:rPr>
              <a:t>A, E, I </a:t>
            </a:r>
            <a:r>
              <a:rPr lang="bn-BD" dirty="0" smtClean="0">
                <a:latin typeface="NikoshBAN" pitchFamily="2" charset="0"/>
                <a:cs typeface="NikoshBAN" pitchFamily="2" charset="0"/>
              </a:rPr>
              <a:t>এবং</a:t>
            </a:r>
            <a:r>
              <a:rPr lang="en-US" dirty="0" smtClean="0">
                <a:latin typeface="NikoshBAN" pitchFamily="2" charset="0"/>
                <a:cs typeface="NikoshBAN" pitchFamily="2" charset="0"/>
              </a:rPr>
              <a:t> O</a:t>
            </a:r>
            <a:r>
              <a:rPr lang="bn-BD" dirty="0" smtClean="0">
                <a:latin typeface="NikoshBAN" pitchFamily="2" charset="0"/>
                <a:cs typeface="NikoshBAN" pitchFamily="2" charset="0"/>
              </a:rPr>
              <a:t> যুক্তিবাক্যের আবর্তিত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প্রতি</a:t>
            </a:r>
            <a:r>
              <a:rPr lang="bn-BD" dirty="0" smtClean="0">
                <a:latin typeface="NikoshBAN" pitchFamily="2" charset="0"/>
                <a:cs typeface="NikoshBAN" pitchFamily="2" charset="0"/>
              </a:rPr>
              <a:t>বর্তন করতে পারবে।</a:t>
            </a:r>
            <a:endParaRPr lang="en-US" dirty="0">
              <a:latin typeface="NikoshBAN" pitchFamily="2" charset="0"/>
              <a:cs typeface="NikoshBAN" pitchFamily="2" charset="0"/>
            </a:endParaRPr>
          </a:p>
          <a:p>
            <a:pPr marL="68580" indent="0">
              <a:buNone/>
            </a:pPr>
            <a:endParaRPr lang="en-US" dirty="0">
              <a:latin typeface="NikoshBAN" pitchFamily="2" charset="0"/>
              <a:cs typeface="NikoshBAN" pitchFamily="2" charset="0"/>
            </a:endParaRPr>
          </a:p>
          <a:p>
            <a:pPr marL="68580" indent="0">
              <a:buNone/>
            </a:pPr>
            <a:endParaRPr lang="en-US" dirty="0">
              <a:latin typeface="NikoshBAN" pitchFamily="2" charset="0"/>
              <a:cs typeface="NikoshBAN" pitchFamily="2" charset="0"/>
            </a:endParaRPr>
          </a:p>
        </p:txBody>
      </p:sp>
      <p:sp>
        <p:nvSpPr>
          <p:cNvPr id="5" name="Rectangle 4"/>
          <p:cNvSpPr/>
          <p:nvPr/>
        </p:nvSpPr>
        <p:spPr>
          <a:xfrm>
            <a:off x="1219200" y="1447800"/>
            <a:ext cx="2074607" cy="369332"/>
          </a:xfrm>
          <a:prstGeom prst="rect">
            <a:avLst/>
          </a:prstGeom>
        </p:spPr>
        <p:txBody>
          <a:bodyPr wrap="none">
            <a:spAutoFit/>
          </a:bodyPr>
          <a:lstStyle/>
          <a:p>
            <a:r>
              <a:rPr lang="bn-BD" b="1" dirty="0">
                <a:latin typeface="NikoshBAN" panose="02000000000000000000" pitchFamily="2" charset="0"/>
                <a:cs typeface="NikoshBAN" panose="02000000000000000000" pitchFamily="2" charset="0"/>
              </a:rPr>
              <a:t>এ পাঠ থেকে শিক্ষার্থীরা ---</a:t>
            </a:r>
            <a:endParaRPr lang="en-US"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342399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 calcmode="lin" valueType="num">
                                      <p:cBhvr additive="base">
                                        <p:cTn id="18"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additive="base">
                                        <p:cTn id="2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additive="base">
                                        <p:cTn id="3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additive="base">
                                        <p:cTn id="3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2062843" y="304800"/>
            <a:ext cx="5257800" cy="10668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0000"/>
                </a:solidFill>
                <a:latin typeface="NikoshBAN" pitchFamily="2" charset="0"/>
                <a:cs typeface="NikoshBAN" pitchFamily="2" charset="0"/>
              </a:rPr>
              <a:t>আবর্তিত </a:t>
            </a:r>
            <a:r>
              <a:rPr lang="en-US" sz="6000" dirty="0" err="1" smtClean="0">
                <a:solidFill>
                  <a:srgbClr val="FF0000"/>
                </a:solidFill>
                <a:latin typeface="NikoshBAN" panose="02000000000000000000" pitchFamily="2" charset="0"/>
                <a:cs typeface="NikoshBAN" panose="02000000000000000000" pitchFamily="2" charset="0"/>
              </a:rPr>
              <a:t>প্রতিব</a:t>
            </a:r>
            <a:r>
              <a:rPr lang="bn-BD" sz="6000" dirty="0" smtClean="0">
                <a:solidFill>
                  <a:srgbClr val="FF0000"/>
                </a:solidFill>
                <a:latin typeface="NikoshBAN" panose="02000000000000000000" pitchFamily="2" charset="0"/>
                <a:cs typeface="NikoshBAN" panose="02000000000000000000" pitchFamily="2" charset="0"/>
              </a:rPr>
              <a:t>র্তন</a:t>
            </a:r>
            <a:endParaRPr lang="en-US" sz="6000" dirty="0">
              <a:solidFill>
                <a:srgbClr val="FF0000"/>
              </a:solidFill>
              <a:latin typeface="NikoshBAN" panose="02000000000000000000" pitchFamily="2" charset="0"/>
              <a:cs typeface="NikoshBAN" panose="02000000000000000000" pitchFamily="2" charset="0"/>
            </a:endParaRPr>
          </a:p>
        </p:txBody>
      </p:sp>
      <p:sp>
        <p:nvSpPr>
          <p:cNvPr id="8" name="Rounded Rectangle 7"/>
          <p:cNvSpPr/>
          <p:nvPr/>
        </p:nvSpPr>
        <p:spPr>
          <a:xfrm>
            <a:off x="381000" y="1447800"/>
            <a:ext cx="8686800" cy="31459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800" dirty="0" smtClean="0">
                <a:latin typeface="NikoshBAN" pitchFamily="2" charset="0"/>
                <a:cs typeface="NikoshBAN" pitchFamily="2" charset="0"/>
              </a:rPr>
              <a:t>যে অমাধ্যম অনুমান প্রক্রিয়ায় একটি যুক্তিবাক্য থেকে এমনভাবে সিদ্ধান্ত অনুমিত হয় যার উদ্দেশ্য পদটি আশ্রয়বাক্যের বিধেয়ের বিরুদ্ধ পদে পরিণত হয় এবং আশ্রয়বাক্যের উদ্দেশ্য পদটি সিদ্ধান্তের বিধেয়রূপে ব্যবহৃত হয় তাকেই আবর্তিত প্রতিবর্তন বলে। </a:t>
            </a:r>
          </a:p>
          <a:p>
            <a:pPr algn="just"/>
            <a:r>
              <a:rPr lang="bn-BD" sz="2800" dirty="0" smtClean="0">
                <a:latin typeface="NikoshBAN" pitchFamily="2" charset="0"/>
                <a:cs typeface="NikoshBAN" pitchFamily="2" charset="0"/>
              </a:rPr>
              <a:t>অর্থাৎ আশ্রয়বাক্যের বিধেয়ের বিরুদ্ধ পদ হবে সিদ্ধান্তে উদ্দেশ্য পদ। আশ্রয়বাক্যটিকে প্রথম প্রতিবর্তন করে তারপরে ঐ প্রতিবর্তিত বাক্যটিকে আবর্তন করতে হবে </a:t>
            </a:r>
            <a:r>
              <a:rPr lang="bn-BD" sz="2800" dirty="0">
                <a:latin typeface="NikoshBAN" pitchFamily="2" charset="0"/>
                <a:cs typeface="NikoshBAN" pitchFamily="2" charset="0"/>
              </a:rPr>
              <a:t>তাহলে আবর্তিত </a:t>
            </a:r>
            <a:r>
              <a:rPr lang="bn-BD" sz="2800" dirty="0" smtClean="0">
                <a:latin typeface="NikoshBAN" pitchFamily="2" charset="0"/>
                <a:cs typeface="NikoshBAN" pitchFamily="2" charset="0"/>
              </a:rPr>
              <a:t>প্রতিবর্তনের সিদ্ধান্ত পাওয়া যাবে। </a:t>
            </a:r>
            <a:endParaRPr lang="en-US" sz="2800" dirty="0">
              <a:latin typeface="NikoshBAN" pitchFamily="2" charset="0"/>
              <a:cs typeface="NikoshBAN" pitchFamily="2" charset="0"/>
            </a:endParaRPr>
          </a:p>
        </p:txBody>
      </p:sp>
      <p:sp>
        <p:nvSpPr>
          <p:cNvPr id="2" name="Wave 1"/>
          <p:cNvSpPr/>
          <p:nvPr/>
        </p:nvSpPr>
        <p:spPr>
          <a:xfrm>
            <a:off x="838200" y="4724400"/>
            <a:ext cx="8229600" cy="2046514"/>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latin typeface="NikoshBAN" pitchFamily="2" charset="0"/>
                <a:cs typeface="NikoshBAN" pitchFamily="2" charset="0"/>
              </a:rPr>
              <a:t>যেমন, </a:t>
            </a:r>
            <a:r>
              <a:rPr lang="en-US" sz="2800" dirty="0" smtClean="0">
                <a:latin typeface="NikoshBAN" pitchFamily="2" charset="0"/>
                <a:cs typeface="NikoshBAN" pitchFamily="2" charset="0"/>
              </a:rPr>
              <a:t>A-</a:t>
            </a:r>
            <a:r>
              <a:rPr lang="bn-BD" sz="2800" dirty="0" smtClean="0">
                <a:latin typeface="NikoshBAN" pitchFamily="2" charset="0"/>
                <a:cs typeface="NikoshBAN" pitchFamily="2" charset="0"/>
              </a:rPr>
              <a:t>সকল মানুষ হয় মরণশীল</a:t>
            </a:r>
            <a:endParaRPr lang="en-US" sz="2800" dirty="0" smtClean="0">
              <a:latin typeface="NikoshBAN" pitchFamily="2" charset="0"/>
              <a:cs typeface="NikoshBAN" pitchFamily="2" charset="0"/>
            </a:endParaRPr>
          </a:p>
          <a:p>
            <a:r>
              <a:rPr lang="bn-BD" sz="2800" dirty="0" smtClean="0">
                <a:latin typeface="NikoshBAN" pitchFamily="2" charset="0"/>
                <a:cs typeface="NikoshBAN" pitchFamily="2" charset="0"/>
              </a:rPr>
              <a:t>         </a:t>
            </a:r>
            <a:r>
              <a:rPr lang="en-US" sz="2800" dirty="0" smtClean="0">
                <a:latin typeface="NikoshBAN" pitchFamily="2" charset="0"/>
                <a:cs typeface="NikoshBAN" pitchFamily="2" charset="0"/>
              </a:rPr>
              <a:t>E -</a:t>
            </a:r>
            <a:r>
              <a:rPr lang="bn-BD" sz="2800" dirty="0" smtClean="0">
                <a:latin typeface="NikoshBAN" pitchFamily="2" charset="0"/>
                <a:cs typeface="NikoshBAN" pitchFamily="2" charset="0"/>
              </a:rPr>
              <a:t>কোন মানুষ নয় অমরণশীল/অমর (প্রতিবর্তন করে)</a:t>
            </a:r>
            <a:endParaRPr lang="en-US" sz="2800" dirty="0" smtClean="0">
              <a:latin typeface="NikoshBAN" pitchFamily="2" charset="0"/>
              <a:cs typeface="NikoshBAN" pitchFamily="2" charset="0"/>
            </a:endParaRPr>
          </a:p>
          <a:p>
            <a:r>
              <a:rPr lang="bn-BD" sz="2800" dirty="0" smtClean="0">
                <a:latin typeface="NikoshBAN" pitchFamily="2" charset="0"/>
                <a:cs typeface="NikoshBAN" pitchFamily="2" charset="0"/>
              </a:rPr>
              <a:t>         </a:t>
            </a:r>
            <a:r>
              <a:rPr lang="en-US" sz="2800" dirty="0" smtClean="0">
                <a:latin typeface="NikoshBAN" pitchFamily="2" charset="0"/>
                <a:cs typeface="NikoshBAN" pitchFamily="2" charset="0"/>
              </a:rPr>
              <a:t>E -</a:t>
            </a:r>
            <a:r>
              <a:rPr lang="bn-BD" sz="2800" dirty="0" smtClean="0">
                <a:latin typeface="NikoshBAN" pitchFamily="2" charset="0"/>
                <a:cs typeface="NikoshBAN" pitchFamily="2" charset="0"/>
              </a:rPr>
              <a:t>কোন অমরণশীল/অমর জীব নয় মানুষ (আবর্তিত প্রতিবর্তন)</a:t>
            </a:r>
            <a:endParaRPr lang="en-US" sz="2800" dirty="0">
              <a:solidFill>
                <a:schemeClr val="accent2"/>
              </a:solidFill>
              <a:latin typeface="NikoshBAN" pitchFamily="2" charset="0"/>
              <a:cs typeface="NikoshBAN" pitchFamily="2" charset="0"/>
            </a:endParaRPr>
          </a:p>
        </p:txBody>
      </p:sp>
    </p:spTree>
    <p:extLst>
      <p:ext uri="{BB962C8B-B14F-4D97-AF65-F5344CB8AC3E}">
        <p14:creationId xmlns:p14="http://schemas.microsoft.com/office/powerpoint/2010/main" xmlns="" val="386117278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12064"/>
            <a:ext cx="5029200" cy="93573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err="1" smtClean="0">
                <a:solidFill>
                  <a:srgbClr val="FF0000"/>
                </a:solidFill>
                <a:latin typeface="NikoshBAN" pitchFamily="2" charset="0"/>
                <a:cs typeface="NikoshBAN" pitchFamily="2" charset="0"/>
              </a:rPr>
              <a:t>আবর্তিত</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প্রতি</a:t>
            </a:r>
            <a:r>
              <a:rPr lang="bn-BD" dirty="0" smtClean="0">
                <a:solidFill>
                  <a:srgbClr val="FF0000"/>
                </a:solidFill>
                <a:latin typeface="NikoshBAN" pitchFamily="2" charset="0"/>
                <a:cs typeface="NikoshBAN" pitchFamily="2" charset="0"/>
              </a:rPr>
              <a:t>বর্তনের </a:t>
            </a:r>
            <a:r>
              <a:rPr lang="bn-BD" dirty="0">
                <a:solidFill>
                  <a:srgbClr val="FF0000"/>
                </a:solidFill>
                <a:latin typeface="NikoshBAN" pitchFamily="2" charset="0"/>
                <a:cs typeface="NikoshBAN" pitchFamily="2" charset="0"/>
              </a:rPr>
              <a:t>নিয়ম</a:t>
            </a:r>
            <a:r>
              <a:rPr lang="en-US" dirty="0">
                <a:solidFill>
                  <a:srgbClr val="FF0000"/>
                </a:solidFill>
                <a:latin typeface="NikoshBAN" pitchFamily="2" charset="0"/>
                <a:cs typeface="NikoshBAN" pitchFamily="2" charset="0"/>
              </a:rPr>
              <a:t/>
            </a:r>
            <a:br>
              <a:rPr lang="en-US" dirty="0">
                <a:solidFill>
                  <a:srgbClr val="FF0000"/>
                </a:solidFill>
                <a:latin typeface="NikoshBAN" pitchFamily="2" charset="0"/>
                <a:cs typeface="NikoshBAN" pitchFamily="2" charset="0"/>
              </a:rPr>
            </a:br>
            <a:endParaRPr lang="en-US"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914400" y="1783560"/>
            <a:ext cx="8229600" cy="4845840"/>
          </a:xfrm>
        </p:spPr>
        <p:style>
          <a:lnRef idx="1">
            <a:schemeClr val="accent1"/>
          </a:lnRef>
          <a:fillRef idx="2">
            <a:schemeClr val="accent1"/>
          </a:fillRef>
          <a:effectRef idx="1">
            <a:schemeClr val="accent1"/>
          </a:effectRef>
          <a:fontRef idx="minor">
            <a:schemeClr val="dk1"/>
          </a:fontRef>
        </p:style>
        <p:txBody>
          <a:bodyPr>
            <a:normAutofit/>
          </a:bodyPr>
          <a:lstStyle/>
          <a:p>
            <a:pPr marL="68580" indent="0">
              <a:buNone/>
            </a:pPr>
            <a:r>
              <a:rPr lang="bn-BD" dirty="0" smtClean="0">
                <a:latin typeface="NikoshBAN" pitchFamily="2" charset="0"/>
                <a:cs typeface="NikoshBAN" pitchFamily="2" charset="0"/>
              </a:rPr>
              <a:t>১. সিদ্ধান্তের উদ্দেশ্য হবে আশ্রয়বাক্যের বিধেয়ের বিরুদ্ধ পদ। </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২. সিদ্ধান্তের বিধেয় হবে আশ্রয়বাক্যের উদ্দেশ্য পদ।</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৩. আশ্যবাক্য ও সিদ্ধান্তের গুণ ভিন্ন হবে। আশ্রয়বাক্য সদর্থক হলে সিদ্ধান্ত নঞর্থক হবে এবং আশ্রয়বাক্য নঞর্থক হলে সিদ্ধান্ত সদর্থক হবে।</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৪. আশ্রয়বাক্যের কোন অব্যাপ্য পদকে সিদ্ধান্তে ব্যাপ্য করা যাবে না।</a:t>
            </a:r>
            <a:endParaRPr lang="en-US" dirty="0">
              <a:latin typeface="NikoshBAN" pitchFamily="2" charset="0"/>
              <a:cs typeface="NikoshBAN" pitchFamily="2" charset="0"/>
            </a:endParaRPr>
          </a:p>
        </p:txBody>
      </p:sp>
    </p:spTree>
    <p:extLst>
      <p:ext uri="{BB962C8B-B14F-4D97-AF65-F5344CB8AC3E}">
        <p14:creationId xmlns:p14="http://schemas.microsoft.com/office/powerpoint/2010/main" xmlns="" val="182216646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fontScale="90000"/>
          </a:bodyPr>
          <a:lstStyle/>
          <a:p>
            <a:r>
              <a:rPr lang="en-US" dirty="0">
                <a:solidFill>
                  <a:srgbClr val="FF0000"/>
                </a:solidFill>
                <a:latin typeface="NikoshBAN" pitchFamily="2" charset="0"/>
                <a:cs typeface="NikoshBAN" pitchFamily="2" charset="0"/>
              </a:rPr>
              <a:t>A, E, I, O </a:t>
            </a:r>
            <a:r>
              <a:rPr lang="bn-BD" dirty="0">
                <a:solidFill>
                  <a:srgbClr val="FF0000"/>
                </a:solidFill>
                <a:latin typeface="NikoshBAN" pitchFamily="2" charset="0"/>
                <a:cs typeface="NikoshBAN" pitchFamily="2" charset="0"/>
              </a:rPr>
              <a:t>যুক্তিবাক্যের </a:t>
            </a:r>
            <a:r>
              <a:rPr lang="en-US" dirty="0" err="1" smtClean="0">
                <a:solidFill>
                  <a:srgbClr val="FF0000"/>
                </a:solidFill>
                <a:latin typeface="NikoshBAN" pitchFamily="2" charset="0"/>
                <a:cs typeface="NikoshBAN" pitchFamily="2" charset="0"/>
              </a:rPr>
              <a:t>আবর্তিত</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প্রতি</a:t>
            </a:r>
            <a:r>
              <a:rPr lang="bn-BD" dirty="0" smtClean="0">
                <a:solidFill>
                  <a:srgbClr val="FF0000"/>
                </a:solidFill>
                <a:latin typeface="NikoshBAN" pitchFamily="2" charset="0"/>
                <a:cs typeface="NikoshBAN" pitchFamily="2" charset="0"/>
              </a:rPr>
              <a:t>বর্তন</a:t>
            </a:r>
            <a:r>
              <a:rPr lang="en-US" dirty="0">
                <a:solidFill>
                  <a:srgbClr val="FF0000"/>
                </a:solidFill>
                <a:latin typeface="NikoshBAN" pitchFamily="2" charset="0"/>
                <a:cs typeface="NikoshBAN" pitchFamily="2" charset="0"/>
              </a:rPr>
              <a:t/>
            </a:r>
            <a:br>
              <a:rPr lang="en-US" dirty="0">
                <a:solidFill>
                  <a:srgbClr val="FF0000"/>
                </a:solidFill>
                <a:latin typeface="NikoshBAN" pitchFamily="2" charset="0"/>
                <a:cs typeface="NikoshBAN" pitchFamily="2" charset="0"/>
              </a:rPr>
            </a:br>
            <a:endParaRPr lang="en-US" dirty="0">
              <a:latin typeface="NikoshBAN" pitchFamily="2" charset="0"/>
              <a:cs typeface="NikoshBAN" pitchFamily="2" charset="0"/>
            </a:endParaRPr>
          </a:p>
        </p:txBody>
      </p:sp>
      <p:sp>
        <p:nvSpPr>
          <p:cNvPr id="3" name="Content Placeholder 2"/>
          <p:cNvSpPr>
            <a:spLocks noGrp="1"/>
          </p:cNvSpPr>
          <p:nvPr>
            <p:ph idx="1"/>
          </p:nvPr>
        </p:nvSpPr>
        <p:spPr>
          <a:xfrm>
            <a:off x="914400" y="1783560"/>
            <a:ext cx="8077200" cy="4845840"/>
          </a:xfrm>
        </p:spPr>
        <p:style>
          <a:lnRef idx="1">
            <a:schemeClr val="accent6"/>
          </a:lnRef>
          <a:fillRef idx="2">
            <a:schemeClr val="accent6"/>
          </a:fillRef>
          <a:effectRef idx="1">
            <a:schemeClr val="accent6"/>
          </a:effectRef>
          <a:fontRef idx="minor">
            <a:schemeClr val="dk1"/>
          </a:fontRef>
        </p:style>
        <p:txBody>
          <a:bodyPr>
            <a:normAutofit/>
          </a:bodyPr>
          <a:lstStyle/>
          <a:p>
            <a:pPr marL="68580" indent="0">
              <a:buNone/>
            </a:pPr>
            <a:r>
              <a:rPr lang="en-US" dirty="0" smtClean="0">
                <a:latin typeface="NikoshBAN" pitchFamily="2" charset="0"/>
                <a:cs typeface="NikoshBAN" pitchFamily="2" charset="0"/>
              </a:rPr>
              <a:t>A </a:t>
            </a:r>
            <a:r>
              <a:rPr lang="bn-BD" dirty="0" smtClean="0">
                <a:latin typeface="NikoshBAN" pitchFamily="2" charset="0"/>
                <a:cs typeface="NikoshBAN" pitchFamily="2" charset="0"/>
              </a:rPr>
              <a:t> যুক্তিবাক্যের আবর্তিত প্রতিবর্তন: </a:t>
            </a:r>
            <a:r>
              <a:rPr lang="en-US" dirty="0" smtClean="0">
                <a:latin typeface="NikoshBAN" pitchFamily="2" charset="0"/>
                <a:cs typeface="NikoshBAN" pitchFamily="2" charset="0"/>
              </a:rPr>
              <a:t>A</a:t>
            </a:r>
            <a:r>
              <a:rPr lang="bn-BD" dirty="0" smtClean="0">
                <a:latin typeface="NikoshBAN" pitchFamily="2" charset="0"/>
                <a:cs typeface="NikoshBAN" pitchFamily="2" charset="0"/>
              </a:rPr>
              <a:t> যুক্তিবাক্যকে আবর্তিত প্রতিবর্তন করলে </a:t>
            </a:r>
            <a:r>
              <a:rPr lang="en-US" dirty="0" smtClean="0">
                <a:latin typeface="NikoshBAN" pitchFamily="2" charset="0"/>
                <a:cs typeface="NikoshBAN" pitchFamily="2" charset="0"/>
              </a:rPr>
              <a:t>E</a:t>
            </a:r>
            <a:r>
              <a:rPr lang="bn-BD" dirty="0" smtClean="0">
                <a:latin typeface="NikoshBAN" pitchFamily="2" charset="0"/>
                <a:cs typeface="NikoshBAN" pitchFamily="2" charset="0"/>
              </a:rPr>
              <a:t> যুক্তিবাক্য পাওয়া যায়। </a:t>
            </a:r>
            <a:r>
              <a:rPr lang="en-US" dirty="0" smtClean="0">
                <a:latin typeface="NikoshBAN" pitchFamily="2" charset="0"/>
                <a:cs typeface="NikoshBAN" pitchFamily="2" charset="0"/>
              </a:rPr>
              <a:t>A</a:t>
            </a:r>
            <a:r>
              <a:rPr lang="bn-BD" dirty="0" smtClean="0">
                <a:latin typeface="NikoshBAN" pitchFamily="2" charset="0"/>
                <a:cs typeface="NikoshBAN" pitchFamily="2" charset="0"/>
              </a:rPr>
              <a:t> একটি সার্বিক সদর্থক বাক্য বলে এর প্রতিবর্তন করলে হবে </a:t>
            </a:r>
            <a:r>
              <a:rPr lang="en-US" dirty="0" smtClean="0">
                <a:latin typeface="NikoshBAN" pitchFamily="2" charset="0"/>
                <a:cs typeface="NikoshBAN" pitchFamily="2" charset="0"/>
              </a:rPr>
              <a:t>E</a:t>
            </a:r>
            <a:r>
              <a:rPr lang="bn-BD" dirty="0" smtClean="0">
                <a:latin typeface="NikoshBAN" pitchFamily="2" charset="0"/>
                <a:cs typeface="NikoshBAN" pitchFamily="2" charset="0"/>
              </a:rPr>
              <a:t> / সার্বিক নঞর্থক যুক্তিবাক্য। </a:t>
            </a:r>
            <a:r>
              <a:rPr lang="en-US" dirty="0" smtClean="0">
                <a:latin typeface="NikoshBAN" pitchFamily="2" charset="0"/>
                <a:cs typeface="NikoshBAN" pitchFamily="2" charset="0"/>
              </a:rPr>
              <a:t>E</a:t>
            </a:r>
            <a:r>
              <a:rPr lang="bn-BD" dirty="0" smtClean="0">
                <a:latin typeface="NikoshBAN" pitchFamily="2" charset="0"/>
                <a:cs typeface="NikoshBAN" pitchFamily="2" charset="0"/>
              </a:rPr>
              <a:t> যুক্তিবাক্যকে আবর্তন করলে </a:t>
            </a:r>
            <a:r>
              <a:rPr lang="en-US" dirty="0" smtClean="0">
                <a:latin typeface="NikoshBAN" pitchFamily="2" charset="0"/>
                <a:cs typeface="NikoshBAN" pitchFamily="2" charset="0"/>
              </a:rPr>
              <a:t>E</a:t>
            </a:r>
            <a:r>
              <a:rPr lang="bn-BD" dirty="0" smtClean="0">
                <a:latin typeface="NikoshBAN" pitchFamily="2" charset="0"/>
                <a:cs typeface="NikoshBAN" pitchFamily="2" charset="0"/>
              </a:rPr>
              <a:t> যুক্তিবাক্য পাওয়া যায়। সুতরাং </a:t>
            </a:r>
            <a:r>
              <a:rPr lang="en-US" dirty="0" smtClean="0">
                <a:latin typeface="NikoshBAN" pitchFamily="2" charset="0"/>
                <a:cs typeface="NikoshBAN" pitchFamily="2" charset="0"/>
              </a:rPr>
              <a:t>A</a:t>
            </a:r>
            <a:r>
              <a:rPr lang="bn-BD" dirty="0" smtClean="0">
                <a:latin typeface="NikoshBAN" pitchFamily="2" charset="0"/>
                <a:cs typeface="NikoshBAN" pitchFamily="2" charset="0"/>
              </a:rPr>
              <a:t> যুক্তিবাক্যর আবর্তিত প্রতিবর্তন হবে </a:t>
            </a:r>
            <a:r>
              <a:rPr lang="en-US" dirty="0" smtClean="0">
                <a:latin typeface="NikoshBAN" pitchFamily="2" charset="0"/>
                <a:cs typeface="NikoshBAN" pitchFamily="2" charset="0"/>
              </a:rPr>
              <a:t>E</a:t>
            </a:r>
            <a:r>
              <a:rPr lang="bn-BD" dirty="0" smtClean="0">
                <a:latin typeface="NikoshBAN" pitchFamily="2" charset="0"/>
                <a:cs typeface="NikoshBAN" pitchFamily="2" charset="0"/>
              </a:rPr>
              <a:t> যুক্তিবাক্য।</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যেমন, </a:t>
            </a:r>
            <a:r>
              <a:rPr lang="en-US" dirty="0" smtClean="0">
                <a:latin typeface="NikoshBAN" pitchFamily="2" charset="0"/>
                <a:cs typeface="NikoshBAN" pitchFamily="2" charset="0"/>
              </a:rPr>
              <a:t>A-</a:t>
            </a:r>
            <a:r>
              <a:rPr lang="bn-BD" dirty="0" smtClean="0">
                <a:latin typeface="NikoshBAN" pitchFamily="2" charset="0"/>
                <a:cs typeface="NikoshBAN" pitchFamily="2" charset="0"/>
              </a:rPr>
              <a:t>সকল মানুষ হয় মরণশীল</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         </a:t>
            </a:r>
            <a:r>
              <a:rPr lang="en-US" dirty="0" smtClean="0">
                <a:latin typeface="NikoshBAN" pitchFamily="2" charset="0"/>
                <a:cs typeface="NikoshBAN" pitchFamily="2" charset="0"/>
              </a:rPr>
              <a:t>E -</a:t>
            </a:r>
            <a:r>
              <a:rPr lang="bn-BD" dirty="0" smtClean="0">
                <a:latin typeface="NikoshBAN" pitchFamily="2" charset="0"/>
                <a:cs typeface="NikoshBAN" pitchFamily="2" charset="0"/>
              </a:rPr>
              <a:t>কোন মানুষ নয় অমরণশীল/অমর (প্রতিবর্তন করে)</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         </a:t>
            </a:r>
            <a:r>
              <a:rPr lang="en-US" dirty="0" smtClean="0">
                <a:latin typeface="NikoshBAN" pitchFamily="2" charset="0"/>
                <a:cs typeface="NikoshBAN" pitchFamily="2" charset="0"/>
              </a:rPr>
              <a:t>E -</a:t>
            </a:r>
            <a:r>
              <a:rPr lang="bn-BD" dirty="0" smtClean="0">
                <a:latin typeface="NikoshBAN" pitchFamily="2" charset="0"/>
                <a:cs typeface="NikoshBAN" pitchFamily="2" charset="0"/>
              </a:rPr>
              <a:t>কোন অমরণশীল/অমর জীব নয় মানুষ  (আবর্তিত প্রতিবর্তন) </a:t>
            </a:r>
            <a:endParaRPr lang="en-US" dirty="0" smtClean="0">
              <a:latin typeface="NikoshBAN" pitchFamily="2" charset="0"/>
              <a:cs typeface="NikoshBAN" pitchFamily="2" charset="0"/>
            </a:endParaRPr>
          </a:p>
          <a:p>
            <a:pPr marL="68580" indent="0">
              <a:buNone/>
            </a:pPr>
            <a:r>
              <a:rPr lang="en-US" dirty="0" smtClean="0">
                <a:latin typeface="NikoshBAN" pitchFamily="2" charset="0"/>
                <a:cs typeface="NikoshBAN" pitchFamily="2" charset="0"/>
              </a:rPr>
              <a:t> </a:t>
            </a:r>
          </a:p>
        </p:txBody>
      </p:sp>
    </p:spTree>
    <p:extLst>
      <p:ext uri="{BB962C8B-B14F-4D97-AF65-F5344CB8AC3E}">
        <p14:creationId xmlns:p14="http://schemas.microsoft.com/office/powerpoint/2010/main" xmlns="" val="31069783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fontScale="90000"/>
          </a:bodyPr>
          <a:lstStyle/>
          <a:p>
            <a:r>
              <a:rPr lang="en-US" dirty="0">
                <a:solidFill>
                  <a:srgbClr val="FF0000"/>
                </a:solidFill>
                <a:latin typeface="NikoshBAN" pitchFamily="2" charset="0"/>
                <a:cs typeface="NikoshBAN" pitchFamily="2" charset="0"/>
              </a:rPr>
              <a:t>A, E, I, O </a:t>
            </a:r>
            <a:r>
              <a:rPr lang="bn-BD" dirty="0">
                <a:solidFill>
                  <a:srgbClr val="FF0000"/>
                </a:solidFill>
                <a:latin typeface="NikoshBAN" pitchFamily="2" charset="0"/>
                <a:cs typeface="NikoshBAN" pitchFamily="2" charset="0"/>
              </a:rPr>
              <a:t>যুক্তিবাক্যের </a:t>
            </a:r>
            <a:r>
              <a:rPr lang="en-US" dirty="0" err="1" smtClean="0">
                <a:solidFill>
                  <a:srgbClr val="FF0000"/>
                </a:solidFill>
                <a:latin typeface="NikoshBAN" pitchFamily="2" charset="0"/>
                <a:cs typeface="NikoshBAN" pitchFamily="2" charset="0"/>
              </a:rPr>
              <a:t>আবর্তিত</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প্রতি</a:t>
            </a:r>
            <a:r>
              <a:rPr lang="bn-BD" dirty="0" smtClean="0">
                <a:solidFill>
                  <a:srgbClr val="FF0000"/>
                </a:solidFill>
                <a:latin typeface="NikoshBAN" pitchFamily="2" charset="0"/>
                <a:cs typeface="NikoshBAN" pitchFamily="2" charset="0"/>
              </a:rPr>
              <a:t>বর্তন</a:t>
            </a:r>
            <a:r>
              <a:rPr lang="en-US" dirty="0">
                <a:solidFill>
                  <a:srgbClr val="FF0000"/>
                </a:solidFill>
                <a:latin typeface="NikoshBAN" pitchFamily="2" charset="0"/>
                <a:cs typeface="NikoshBAN" pitchFamily="2" charset="0"/>
              </a:rPr>
              <a:t/>
            </a:r>
            <a:br>
              <a:rPr lang="en-US" dirty="0">
                <a:solidFill>
                  <a:srgbClr val="FF0000"/>
                </a:solidFill>
                <a:latin typeface="NikoshBAN" pitchFamily="2" charset="0"/>
                <a:cs typeface="NikoshBAN" pitchFamily="2" charset="0"/>
              </a:rPr>
            </a:br>
            <a:endParaRPr lang="en-US" dirty="0">
              <a:latin typeface="NikoshBAN" pitchFamily="2" charset="0"/>
              <a:cs typeface="NikoshBAN" pitchFamily="2" charset="0"/>
            </a:endParaRPr>
          </a:p>
        </p:txBody>
      </p:sp>
      <p:sp>
        <p:nvSpPr>
          <p:cNvPr id="3" name="Content Placeholder 2"/>
          <p:cNvSpPr>
            <a:spLocks noGrp="1"/>
          </p:cNvSpPr>
          <p:nvPr>
            <p:ph idx="1"/>
          </p:nvPr>
        </p:nvSpPr>
        <p:spPr>
          <a:xfrm>
            <a:off x="914400" y="1783560"/>
            <a:ext cx="8077200" cy="4845840"/>
          </a:xfrm>
        </p:spPr>
        <p:style>
          <a:lnRef idx="1">
            <a:schemeClr val="accent6"/>
          </a:lnRef>
          <a:fillRef idx="2">
            <a:schemeClr val="accent6"/>
          </a:fillRef>
          <a:effectRef idx="1">
            <a:schemeClr val="accent6"/>
          </a:effectRef>
          <a:fontRef idx="minor">
            <a:schemeClr val="dk1"/>
          </a:fontRef>
        </p:style>
        <p:txBody>
          <a:bodyPr>
            <a:normAutofit/>
          </a:bodyPr>
          <a:lstStyle/>
          <a:p>
            <a:pPr marL="68580" indent="0">
              <a:buNone/>
            </a:pPr>
            <a:endParaRPr lang="en-US" dirty="0" smtClean="0">
              <a:latin typeface="NikoshBAN" pitchFamily="2" charset="0"/>
              <a:cs typeface="NikoshBAN" pitchFamily="2" charset="0"/>
            </a:endParaRPr>
          </a:p>
          <a:p>
            <a:pPr marL="68580" indent="0">
              <a:buNone/>
            </a:pPr>
            <a:r>
              <a:rPr lang="en-US" dirty="0" smtClean="0">
                <a:latin typeface="NikoshBAN" pitchFamily="2" charset="0"/>
                <a:cs typeface="NikoshBAN" pitchFamily="2" charset="0"/>
              </a:rPr>
              <a:t> </a:t>
            </a:r>
          </a:p>
          <a:p>
            <a:pPr marL="68580" indent="0">
              <a:buNone/>
            </a:pPr>
            <a:r>
              <a:rPr lang="en-US" dirty="0" smtClean="0">
                <a:latin typeface="NikoshBAN" pitchFamily="2" charset="0"/>
                <a:cs typeface="NikoshBAN" pitchFamily="2" charset="0"/>
              </a:rPr>
              <a:t>E</a:t>
            </a:r>
            <a:r>
              <a:rPr lang="bn-BD" dirty="0" smtClean="0">
                <a:latin typeface="NikoshBAN" pitchFamily="2" charset="0"/>
                <a:cs typeface="NikoshBAN" pitchFamily="2" charset="0"/>
              </a:rPr>
              <a:t> যুক্তিবাক্যের আবর্তিত প্রতিবর্তন: </a:t>
            </a:r>
            <a:r>
              <a:rPr lang="en-US" dirty="0" smtClean="0">
                <a:latin typeface="NikoshBAN" pitchFamily="2" charset="0"/>
                <a:cs typeface="NikoshBAN" pitchFamily="2" charset="0"/>
              </a:rPr>
              <a:t>E</a:t>
            </a:r>
            <a:r>
              <a:rPr lang="bn-BD" dirty="0" smtClean="0">
                <a:latin typeface="NikoshBAN" pitchFamily="2" charset="0"/>
                <a:cs typeface="NikoshBAN" pitchFamily="2" charset="0"/>
              </a:rPr>
              <a:t> যুক্তিবাক্যকে আবর্তিত প্রতিবর্তন করলে </a:t>
            </a:r>
            <a:r>
              <a:rPr lang="en-US" dirty="0" smtClean="0">
                <a:latin typeface="NikoshBAN" pitchFamily="2" charset="0"/>
                <a:cs typeface="NikoshBAN" pitchFamily="2" charset="0"/>
              </a:rPr>
              <a:t>I</a:t>
            </a:r>
            <a:r>
              <a:rPr lang="bn-BD" dirty="0" smtClean="0">
                <a:latin typeface="NikoshBAN" pitchFamily="2" charset="0"/>
                <a:cs typeface="NikoshBAN" pitchFamily="2" charset="0"/>
              </a:rPr>
              <a:t> যুক্তিবাক্য পাওয়া যায়। </a:t>
            </a:r>
            <a:r>
              <a:rPr lang="en-US" dirty="0" smtClean="0">
                <a:latin typeface="NikoshBAN" pitchFamily="2" charset="0"/>
                <a:cs typeface="NikoshBAN" pitchFamily="2" charset="0"/>
              </a:rPr>
              <a:t>E</a:t>
            </a:r>
            <a:r>
              <a:rPr lang="bn-BD" dirty="0" smtClean="0">
                <a:latin typeface="NikoshBAN" pitchFamily="2" charset="0"/>
                <a:cs typeface="NikoshBAN" pitchFamily="2" charset="0"/>
              </a:rPr>
              <a:t> একটি সার্বিক নঞর্থক বাক্য বলে এর প্রতিবর্তন করলে হবে </a:t>
            </a:r>
            <a:r>
              <a:rPr lang="en-US" dirty="0" smtClean="0">
                <a:latin typeface="NikoshBAN" pitchFamily="2" charset="0"/>
                <a:cs typeface="NikoshBAN" pitchFamily="2" charset="0"/>
              </a:rPr>
              <a:t>A</a:t>
            </a:r>
            <a:r>
              <a:rPr lang="bn-BD" dirty="0" smtClean="0">
                <a:latin typeface="NikoshBAN" pitchFamily="2" charset="0"/>
                <a:cs typeface="NikoshBAN" pitchFamily="2" charset="0"/>
              </a:rPr>
              <a:t> / সার্বিক সদর্থক যুক্তিবাক্য। </a:t>
            </a:r>
            <a:r>
              <a:rPr lang="en-US" dirty="0" smtClean="0">
                <a:latin typeface="NikoshBAN" pitchFamily="2" charset="0"/>
                <a:cs typeface="NikoshBAN" pitchFamily="2" charset="0"/>
              </a:rPr>
              <a:t>A</a:t>
            </a:r>
            <a:r>
              <a:rPr lang="bn-BD" dirty="0" smtClean="0">
                <a:latin typeface="NikoshBAN" pitchFamily="2" charset="0"/>
                <a:cs typeface="NikoshBAN" pitchFamily="2" charset="0"/>
              </a:rPr>
              <a:t> যুক্তিবাক্যকে আবর্তন করলে </a:t>
            </a:r>
            <a:r>
              <a:rPr lang="en-US" dirty="0" smtClean="0">
                <a:latin typeface="NikoshBAN" pitchFamily="2" charset="0"/>
                <a:cs typeface="NikoshBAN" pitchFamily="2" charset="0"/>
              </a:rPr>
              <a:t>I</a:t>
            </a:r>
            <a:r>
              <a:rPr lang="bn-BD" dirty="0" smtClean="0">
                <a:latin typeface="NikoshBAN" pitchFamily="2" charset="0"/>
                <a:cs typeface="NikoshBAN" pitchFamily="2" charset="0"/>
              </a:rPr>
              <a:t> যুক্তিবাক্য পাওয়া যায়। সুতরাং </a:t>
            </a:r>
            <a:r>
              <a:rPr lang="en-US" dirty="0" smtClean="0">
                <a:latin typeface="NikoshBAN" pitchFamily="2" charset="0"/>
                <a:cs typeface="NikoshBAN" pitchFamily="2" charset="0"/>
              </a:rPr>
              <a:t>E</a:t>
            </a:r>
            <a:r>
              <a:rPr lang="bn-BD" dirty="0" smtClean="0">
                <a:latin typeface="NikoshBAN" pitchFamily="2" charset="0"/>
                <a:cs typeface="NikoshBAN" pitchFamily="2" charset="0"/>
              </a:rPr>
              <a:t> যুক্তিবাক্যর আবর্তিত প্রতিবর্তন হবে </a:t>
            </a:r>
            <a:r>
              <a:rPr lang="en-US" dirty="0" smtClean="0">
                <a:latin typeface="NikoshBAN" pitchFamily="2" charset="0"/>
                <a:cs typeface="NikoshBAN" pitchFamily="2" charset="0"/>
              </a:rPr>
              <a:t>I</a:t>
            </a:r>
            <a:r>
              <a:rPr lang="bn-BD" dirty="0" smtClean="0">
                <a:latin typeface="NikoshBAN" pitchFamily="2" charset="0"/>
                <a:cs typeface="NikoshBAN" pitchFamily="2" charset="0"/>
              </a:rPr>
              <a:t> যুক্তিবাক্য।</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যেমন, </a:t>
            </a:r>
            <a:r>
              <a:rPr lang="en-US" dirty="0" smtClean="0">
                <a:latin typeface="NikoshBAN" pitchFamily="2" charset="0"/>
                <a:cs typeface="NikoshBAN" pitchFamily="2" charset="0"/>
              </a:rPr>
              <a:t>E-</a:t>
            </a:r>
            <a:r>
              <a:rPr lang="bn-BD" dirty="0" smtClean="0">
                <a:latin typeface="NikoshBAN" pitchFamily="2" charset="0"/>
                <a:cs typeface="NikoshBAN" pitchFamily="2" charset="0"/>
              </a:rPr>
              <a:t>কোন মানুষ নয় দেবতা</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         </a:t>
            </a:r>
            <a:r>
              <a:rPr lang="en-US" dirty="0" smtClean="0">
                <a:latin typeface="NikoshBAN" pitchFamily="2" charset="0"/>
                <a:cs typeface="NikoshBAN" pitchFamily="2" charset="0"/>
              </a:rPr>
              <a:t>A –</a:t>
            </a:r>
            <a:r>
              <a:rPr lang="bn-BD" dirty="0" smtClean="0">
                <a:latin typeface="NikoshBAN" pitchFamily="2" charset="0"/>
                <a:cs typeface="NikoshBAN" pitchFamily="2" charset="0"/>
              </a:rPr>
              <a:t> সকল মানুষ হয় অদেবতা (প্রতিবর্তন করে)</a:t>
            </a:r>
            <a:endParaRPr lang="en-US" dirty="0" smtClean="0">
              <a:latin typeface="NikoshBAN" pitchFamily="2" charset="0"/>
              <a:cs typeface="NikoshBAN" pitchFamily="2" charset="0"/>
            </a:endParaRPr>
          </a:p>
          <a:p>
            <a:pPr marL="68580" indent="0">
              <a:buNone/>
            </a:pPr>
            <a:r>
              <a:rPr lang="bn-BD" dirty="0" smtClean="0">
                <a:latin typeface="NikoshBAN" pitchFamily="2" charset="0"/>
                <a:cs typeface="NikoshBAN" pitchFamily="2" charset="0"/>
              </a:rPr>
              <a:t>         </a:t>
            </a:r>
            <a:r>
              <a:rPr lang="en-US" dirty="0" smtClean="0">
                <a:latin typeface="NikoshBAN" pitchFamily="2" charset="0"/>
                <a:cs typeface="NikoshBAN" pitchFamily="2" charset="0"/>
              </a:rPr>
              <a:t>I-</a:t>
            </a:r>
            <a:r>
              <a:rPr lang="bn-BD" dirty="0" smtClean="0">
                <a:latin typeface="NikoshBAN" pitchFamily="2" charset="0"/>
                <a:cs typeface="NikoshBAN" pitchFamily="2" charset="0"/>
              </a:rPr>
              <a:t>কিছু অদেবতা হয় মানুষ (আবর্তিত প্রতিবর্তন)</a:t>
            </a:r>
            <a:endParaRPr lang="en-US" dirty="0">
              <a:latin typeface="NikoshBAN" pitchFamily="2" charset="0"/>
              <a:cs typeface="NikoshBAN" pitchFamily="2" charset="0"/>
            </a:endParaRPr>
          </a:p>
        </p:txBody>
      </p:sp>
    </p:spTree>
    <p:extLst>
      <p:ext uri="{BB962C8B-B14F-4D97-AF65-F5344CB8AC3E}">
        <p14:creationId xmlns:p14="http://schemas.microsoft.com/office/powerpoint/2010/main" xmlns="" val="310697835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2094</TotalTime>
  <Words>479</Words>
  <Application>Microsoft Office PowerPoint</Application>
  <PresentationFormat>On-screen Show (4:3)</PresentationFormat>
  <Paragraphs>76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Slide 1</vt:lpstr>
      <vt:lpstr>Slide 2</vt:lpstr>
      <vt:lpstr>Slide 3</vt:lpstr>
      <vt:lpstr>Slide 4</vt:lpstr>
      <vt:lpstr>শিখন ফল</vt:lpstr>
      <vt:lpstr>Slide 6</vt:lpstr>
      <vt:lpstr>আবর্তিত প্রতিবর্তনের নিয়ম </vt:lpstr>
      <vt:lpstr>A, E, I, O যুক্তিবাক্যের আবর্তিত প্রতিবর্তন </vt:lpstr>
      <vt:lpstr>A, E, I, O যুক্তিবাক্যের আবর্তিত প্রতিবর্তন </vt:lpstr>
      <vt:lpstr>A, E, I, O যুক্তিবাক্যের আবর্তিত প্রতিবর্তন </vt:lpstr>
      <vt:lpstr>A, E, I, O যুক্তিবাক্যের আবর্তিত প্রতিবর্তন </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 Laptop</dc:creator>
  <cp:lastModifiedBy>abu sayed</cp:lastModifiedBy>
  <cp:revision>145</cp:revision>
  <dcterms:created xsi:type="dcterms:W3CDTF">2016-01-23T05:40:41Z</dcterms:created>
  <dcterms:modified xsi:type="dcterms:W3CDTF">2017-05-25T08:58:51Z</dcterms:modified>
</cp:coreProperties>
</file>