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73" r:id="rId3"/>
    <p:sldId id="258" r:id="rId4"/>
    <p:sldId id="262" r:id="rId5"/>
    <p:sldId id="274" r:id="rId6"/>
    <p:sldId id="265" r:id="rId7"/>
    <p:sldId id="275" r:id="rId8"/>
    <p:sldId id="278" r:id="rId9"/>
    <p:sldId id="279" r:id="rId10"/>
    <p:sldId id="266" r:id="rId11"/>
    <p:sldId id="267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574F-3EFF-4733-8DB6-C748533369C2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15157-5950-4646-BDAC-14021D81C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5157-5950-4646-BDAC-14021D81C8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829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0668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629891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/>
          <p:cNvSpPr/>
          <p:nvPr/>
        </p:nvSpPr>
        <p:spPr>
          <a:xfrm>
            <a:off x="2895600" y="1073727"/>
            <a:ext cx="3685309" cy="17041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বর্তন ব্যাখ্যা কর।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9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7467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বর্তনের নিয়মগুলি লেখ।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519545"/>
            <a:ext cx="50292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7964" y="2623066"/>
            <a:ext cx="6324600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বর্তনের ২টি উদাহরণ দাও।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বর্তন বলতে কী বুঝ?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E, I, O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যুক্তিবাক্যের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বর্তনের উদাহরণ দাও।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47800" y="609600"/>
            <a:ext cx="62484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924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আবর্তিত</a:t>
            </a:r>
            <a:r>
              <a:rPr lang="en-US" sz="4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প্রতিবর্তন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পড়ে আসবে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71600" y="1447800"/>
            <a:ext cx="68580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সবাইকে ধন্যবাদ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1949"/>
            <a:ext cx="2677193" cy="32270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1113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762000" y="272212"/>
            <a:ext cx="6778752" cy="1246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09600" y="1752600"/>
            <a:ext cx="8001000" cy="487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6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</a:t>
            </a:r>
          </a:p>
          <a:p>
            <a:pPr algn="ctr"/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673" y="3048000"/>
            <a:ext cx="2057400" cy="1828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-20782" y="1724891"/>
            <a:ext cx="2715491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৬ষ্ঠ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5418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199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572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বর্তনের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ধারণা ব্যাখ্যা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বর্তনের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নিয়মাবলি বর্ণনা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A, E, I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O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যুক্তিবাক্যের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বর্তন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34732" y="120134"/>
            <a:ext cx="5410200" cy="1251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447800"/>
            <a:ext cx="2074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থেকে শিক্ষার্থীরা ---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429000" y="609600"/>
            <a:ext cx="3733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র্তন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1600200"/>
            <a:ext cx="86868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যে অমাধ্যম অনুমান প্রক্রিয়ায় আশ্রয়বাক্যের অর্থ অপরিবর্তিত রেখে গুণ পরিবর্তন করে আশ্রয়বাক্যের উদ্দেশ্য ঠিক রেখে বিধেয়ের বিরুদ্ধ পদকে সিদ্ধান্তের বিধেয় করে ন্যায়সংগতভাবে সিদ্ধান্ত গ্রহণ করা হয় তাকে প্রতিবর্তন বলে।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Wave 1"/>
          <p:cNvSpPr/>
          <p:nvPr/>
        </p:nvSpPr>
        <p:spPr>
          <a:xfrm>
            <a:off x="1447800" y="4582886"/>
            <a:ext cx="6400800" cy="204651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 সকল ফুল হয় সুন্দর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E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 কোন ফুল নয় অসুন্দর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বর্তনের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১. আশ্রয়বাক্যের উদ্দেশ্য পদ সিদ্ধান্তের উদ্দেশ্য হবে।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২. আশ্রয়বাক্যের বিধেয়ের বিরুদ্ধ পদ সিদ্ধান্তের বিধেয় হবে।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৩. আশ্যবাক্য ও সিদ্ধান্তের গুণ ভিন্ন হবে। আশ্রয়বাক্য সদর্থক হলে সিদ্ধান্ত নঞর্থক হবে এবং আশ্রয়বাক্য নঞর্থক হলে সিদ্ধান্ত সদর্থক হবে।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৪. আশ্রয়বাক্যে ও সিদ্ধান্তের পরিমাণ একই হবে। আশ্রয়বাক্য সার্বিক হলে সিদ্ধান্তও সার্বিক হবে এবং আশ্রয়বাক্য বিশেষ হলে সিদ্ধান্তও বিশেষ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6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5791200" cy="9144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A, E, I, O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যুক্তিবাক্যের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বর্তন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যুক্তিবাক্যের প্রতিবর্তন: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যুক্তিবাক্যকে প্রতিবর্তন করলে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 পাওয়া যায়।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একটি সার্বিক সদর্থক বাক্য বলে এর সিদ্ধান্তও হবে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/ সার্বিক নঞর্থক যুক্তিবাক্য।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সকল মানুষ হয় মরণশীল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E 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কোন মানুষ নয় অমরণশীল/অমর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যুক্তিবাক্যের প্রতিবর্তন: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যুক্তিবাক্যকে প্রতিবর্তন করলে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 পাওয়া যায়।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একটি সার্বিক নঞর্থক বাক্য বলে এর সিদ্ধান্তও হবে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/ সার্বিক সদর্থক যুক্তিবাক্য।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E-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কোন মানুষ নয় দেবতা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 –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সকল মানুষ হয় অদেবতা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97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518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I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যুক্তিবাক্যের প্রতিবর্তন: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যুক্তিবাক্যকে প্রতিবর্তন করলে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 পাওয়া যায়।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একটি বিশেষ সদর্থক বাক্য বলে এর সিদ্ধান্তও হবে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/ বিশেষ নঞর্থক যুক্তিবাক্য।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কিছু গরু হয় সাদা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O 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কিছু গরু নয় অসাদা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যুক্তিবাক্যের প্রতিবর্তন: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যুক্তিবাক্যকে প্রতিবর্তন করলে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যুক্তিবাক্য পাওয়া যায়।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একটি বিশেষ নঞর্থক যুক্তিবাক্য বলে এর সিদ্ধান্তও হবে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/ বিশেষ সদর্থক যুক্তিবাক্য।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O 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কিছু গরু নয় সাদা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কিছু গরু হয় অসাদা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0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2042</TotalTime>
  <Words>358</Words>
  <Application>Microsoft Office PowerPoint</Application>
  <PresentationFormat>On-screen Show (4:3)</PresentationFormat>
  <Paragraphs>59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প্রতিবর্তনের নিয়ম </vt:lpstr>
      <vt:lpstr>A, E, I, O যুক্তিবাক্যের প্রতিবর্তন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User</cp:lastModifiedBy>
  <cp:revision>115</cp:revision>
  <dcterms:created xsi:type="dcterms:W3CDTF">2016-01-23T05:40:41Z</dcterms:created>
  <dcterms:modified xsi:type="dcterms:W3CDTF">2017-01-14T08:41:31Z</dcterms:modified>
</cp:coreProperties>
</file>