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73" r:id="rId3"/>
    <p:sldId id="258" r:id="rId4"/>
    <p:sldId id="262" r:id="rId5"/>
    <p:sldId id="274" r:id="rId6"/>
    <p:sldId id="265" r:id="rId7"/>
    <p:sldId id="275" r:id="rId8"/>
    <p:sldId id="276" r:id="rId9"/>
    <p:sldId id="277" r:id="rId10"/>
    <p:sldId id="266" r:id="rId11"/>
    <p:sldId id="267" r:id="rId12"/>
    <p:sldId id="264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8574F-3EFF-4733-8DB6-C748533369C2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15157-5950-4646-BDAC-14021D81C8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5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5157-5950-4646-BDAC-14021D81C8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9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829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0668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3600" y="3629891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xagon 2"/>
          <p:cNvSpPr/>
          <p:nvPr/>
        </p:nvSpPr>
        <p:spPr>
          <a:xfrm>
            <a:off x="2895600" y="1073727"/>
            <a:ext cx="3685309" cy="170410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6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 animBg="1"/>
      <p:bldP spid="2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3" grpId="0" animBg="1"/>
      <p:bldP spid="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304800"/>
            <a:ext cx="556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1981200"/>
            <a:ext cx="6388100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4864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সরল ও অসরল আবর্তন ব্যাখ্যা কর।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9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0" y="0"/>
            <a:ext cx="3124200" cy="1905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52400"/>
            <a:ext cx="5181600" cy="5105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52578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আবর্তনের নিয়মগুলি লেখ।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2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92927" y="519545"/>
            <a:ext cx="50292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7964" y="2623066"/>
            <a:ext cx="632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আবর্তনের ২টি উদাহরণ দাও।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২।আবর্তন বলতে কী </a:t>
            </a:r>
            <a:r>
              <a:rPr lang="bn-BD" sz="4400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bn-BD" sz="440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0255" y="3722132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447800" y="609600"/>
            <a:ext cx="62484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362200"/>
            <a:ext cx="79248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প্রতিবর্তন পড়ে আসবে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28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371600" y="1447800"/>
            <a:ext cx="6858000" cy="3733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</a:rPr>
              <a:t>সবাইকে ধন্যবাদ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0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447800"/>
            <a:ext cx="5257800" cy="304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876800"/>
            <a:ext cx="8534400" cy="1524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  <a:endParaRPr lang="en-US" sz="3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752600"/>
            <a:ext cx="4994564" cy="2438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800" dirty="0" smtClean="0">
              <a:solidFill>
                <a:srgbClr val="FFFF00"/>
              </a:solidFill>
              <a:latin typeface="SutonnyMJ" pitchFamily="2" charset="0"/>
            </a:endParaRPr>
          </a:p>
          <a:p>
            <a:pPr eaLnBrk="0" hangingPunct="0"/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2302004" y="-399391"/>
            <a:ext cx="3420999" cy="1822215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80551"/>
            <a:ext cx="36766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3" y="0"/>
            <a:ext cx="1295400" cy="1357520"/>
          </a:xfrm>
          <a:prstGeom prst="rect">
            <a:avLst/>
          </a:prstGeom>
        </p:spPr>
      </p:pic>
      <p:pic>
        <p:nvPicPr>
          <p:cNvPr id="2" name="Picture 2" descr="E:\ \Picture\A008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11949"/>
            <a:ext cx="2677193" cy="32270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1113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762000" y="272212"/>
            <a:ext cx="6778752" cy="1246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54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09600" y="1752600"/>
            <a:ext cx="8001000" cy="487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sz="6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শিক্ষার্থীঃ </a:t>
            </a:r>
          </a:p>
          <a:p>
            <a:pPr algn="ctr"/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শিক্ষার্থীঃ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2673" y="3048000"/>
            <a:ext cx="2057400" cy="18288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36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004455" y="34636"/>
            <a:ext cx="67818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ঘোষণা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-20782" y="1724891"/>
            <a:ext cx="2715491" cy="1371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2729345" y="1572491"/>
            <a:ext cx="57912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৬ষ্ঠ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55418" y="3408218"/>
            <a:ext cx="2639291" cy="1752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2743199" y="3394364"/>
            <a:ext cx="5777345" cy="1905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আবর্তন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49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6" grpId="0" animBg="1"/>
      <p:bldP spid="6" grpId="1" build="allAtOnce" animBg="1"/>
      <p:bldP spid="7" grpId="0" animBg="1"/>
      <p:bldP spid="7" grpId="1" build="allAtOnce" animBg="1"/>
      <p:bldP spid="8" grpId="0" animBg="1"/>
      <p:bldP spid="8" grpId="1" build="allAtOnce" animBg="1"/>
      <p:bldP spid="9" grpId="0" animBg="1"/>
      <p:bldP spid="9" grpI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572000"/>
          </a:xfrm>
        </p:spPr>
        <p:txBody>
          <a:bodyPr/>
          <a:lstStyle/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আবর্তনের ধারণা ব্যাখ্যা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আবর্তনের নিয়মাবলি বর্ণনা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আবর্তনের  প্রকারভেদ ব্যাখ্যা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A, E, I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O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আবর্তন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A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বাক্যের অবৈধ সরল আবর্তন ব্যাখ্যা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34732" y="120134"/>
            <a:ext cx="5410200" cy="12514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bn-BD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1447800"/>
            <a:ext cx="2074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থেকে শিক্ষার্থীরা ---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9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3429000" y="609600"/>
            <a:ext cx="28194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আবর্তন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1600200"/>
            <a:ext cx="86868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 অমাধ্যম অনুমান প্রক্রিয়ায় আশ্রয়বাক্যের গুণ অপরিবর্তিত রেখে আশ্রয়বাক্যের উদ্দেশ্য ও বিধেয়ের স্থান পরিবর্তন করে ন্যায়সংগতভাবে সিদ্ধান্ত অনুমিত হয় তাকে আবর্তন বলে।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Wave 1"/>
          <p:cNvSpPr/>
          <p:nvPr/>
        </p:nvSpPr>
        <p:spPr>
          <a:xfrm>
            <a:off x="1447800" y="4582886"/>
            <a:ext cx="6400800" cy="204651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A-</a:t>
            </a:r>
            <a:r>
              <a:rPr lang="bn-BD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সকল মানুষ হয় মরণশীল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I-</a:t>
            </a:r>
            <a:r>
              <a:rPr lang="bn-BD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কিছু মরণশীল জীব হয় মানুষ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6117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txBody>
          <a:bodyPr/>
          <a:lstStyle/>
          <a:p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আবর্তনের নিয়ম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. আশ্রয়বাক্যের উদ্দেশ্য পদ সিদ্ধান্তের বিধেয় হবে।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২. আশ্রয়বাক্যের বিধেয় পদ সিদ্ধান্তের উদ্দেশ্য হবে।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৩. আশ্যবাক্য ও সিদ্ধান্তের গুণ অপরিবর্তিত থাকবে। আশ্রয়বাক্য সদর্থক হলে সিদ্ধান্তও সদর্থক হবে এবং আশ্রয়বাক্য নঞর্থক হলে সিদ্ধান্তও নঞর্থক হবে।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৪. আশ্রয়বাক্যের কোন অব্যাপ্য পদকে সিদ্ধান্তে ব্যাপ্য করা যাবে না।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16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512064"/>
            <a:ext cx="5334000" cy="914400"/>
          </a:xfrm>
        </p:spPr>
        <p:txBody>
          <a:bodyPr/>
          <a:lstStyle/>
          <a:p>
            <a:r>
              <a:rPr lang="bn-BD" dirty="0"/>
              <a:t>আবর্তনের প্রকারভেদ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আবর্তনকে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দুই ভাগে ভাগ করা যায়: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১. সরল আবর্তন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২. অসরল আবর্তন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42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7772400" cy="54864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82930" indent="-514350">
              <a:buAutoNum type="arabicPeriod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সরল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আবর্তন: যে আবর্তনে আশ্রয়বাক্য ও সিদ্ধান্তের পরিমাণ একই থাকে তাকে সরল আবর্তন বলে। 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pPr marL="582930" indent="-514350">
              <a:buAutoNum type="arabicPeriod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,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sz="2000" dirty="0">
                <a:latin typeface="NikoshBAN" pitchFamily="2" charset="0"/>
                <a:cs typeface="NikoshBAN" pitchFamily="2" charset="0"/>
              </a:rPr>
              <a:t>E-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কোন মানুষ নয় দেবতা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sz="2000" dirty="0">
                <a:latin typeface="NikoshBAN" pitchFamily="2" charset="0"/>
                <a:cs typeface="NikoshBAN" pitchFamily="2" charset="0"/>
              </a:rPr>
              <a:t>E-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কোন দেবতা নয় মানুষ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sz="2000" dirty="0">
                <a:latin typeface="NikoshBAN" pitchFamily="2" charset="0"/>
                <a:cs typeface="NikoshBAN" pitchFamily="2" charset="0"/>
              </a:rPr>
              <a:t>অথবা,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sz="2000" dirty="0">
                <a:latin typeface="NikoshBAN" pitchFamily="2" charset="0"/>
                <a:cs typeface="NikoshBAN" pitchFamily="2" charset="0"/>
              </a:rPr>
              <a:t>I-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কিছু গরু হয় সাদা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sz="2000" dirty="0">
                <a:latin typeface="NikoshBAN" pitchFamily="2" charset="0"/>
                <a:cs typeface="NikoshBAN" pitchFamily="2" charset="0"/>
              </a:rPr>
              <a:t>I-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কিছু সাদা প্রাণী হয়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গরু</a:t>
            </a:r>
          </a:p>
          <a:p>
            <a:pPr marL="68580" indent="0">
              <a:buNone/>
            </a:pP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sz="2000" dirty="0">
                <a:latin typeface="NikoshBAN" pitchFamily="2" charset="0"/>
                <a:cs typeface="NikoshBAN" pitchFamily="2" charset="0"/>
              </a:rPr>
              <a:t>২. অসরল আবর্তন: যে আবর্তনে আশ্রয়বাক্য ও সিদ্ধান্তের পরিমাণ ভিনন হয়ে থাকে তাকে অসরল আবর্তন বলে।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sz="2000" dirty="0"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A-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সকল মানুষ হয় মরণশীল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sz="2000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I-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কিছু মরণশীল জীব হয় মানুষ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12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2007</TotalTime>
  <Words>332</Words>
  <Application>Microsoft Office PowerPoint</Application>
  <PresentationFormat>On-screen Show (4:3)</PresentationFormat>
  <Paragraphs>61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Calibri</vt:lpstr>
      <vt:lpstr>Consolas</vt:lpstr>
      <vt:lpstr>Corbel</vt:lpstr>
      <vt:lpstr>NikoshBAN</vt:lpstr>
      <vt:lpstr>SutonnyEMJ</vt:lpstr>
      <vt:lpstr>SutonnyMJ</vt:lpstr>
      <vt:lpstr>Times New Roman</vt:lpstr>
      <vt:lpstr>Vrinda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শিখন ফল</vt:lpstr>
      <vt:lpstr>PowerPoint Presentation</vt:lpstr>
      <vt:lpstr>আবর্তনের নিয়ম </vt:lpstr>
      <vt:lpstr>আবর্তনের প্রকারভেদ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 Laptop</dc:creator>
  <cp:lastModifiedBy>jsmsc</cp:lastModifiedBy>
  <cp:revision>99</cp:revision>
  <dcterms:created xsi:type="dcterms:W3CDTF">2016-01-23T05:40:41Z</dcterms:created>
  <dcterms:modified xsi:type="dcterms:W3CDTF">2017-05-19T11:06:47Z</dcterms:modified>
</cp:coreProperties>
</file>