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3" r:id="rId3"/>
    <p:sldId id="258" r:id="rId4"/>
    <p:sldId id="262" r:id="rId5"/>
    <p:sldId id="274" r:id="rId6"/>
    <p:sldId id="265" r:id="rId7"/>
    <p:sldId id="275" r:id="rId8"/>
    <p:sldId id="278" r:id="rId9"/>
    <p:sldId id="279" r:id="rId10"/>
    <p:sldId id="266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/>
              <a:t>A, E, I, O </a:t>
            </a:r>
            <a:r>
              <a:rPr lang="bn-BD" sz="4400" dirty="0"/>
              <a:t>যুক্তিবাক্যের আবর্তনের উদাহরণ দাও।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আবর্তনের নিয়মগুলি লেখ।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6324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আবর্তনের ২টি উদাহরণ দাও।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২।আবর্তন বলতে কী বুঝ?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/>
              <a:t>A</a:t>
            </a:r>
            <a:r>
              <a:rPr lang="en-US" sz="3200" dirty="0"/>
              <a:t>, E, I, O </a:t>
            </a:r>
            <a:r>
              <a:rPr lang="bn-BD" sz="3200" dirty="0"/>
              <a:t>যুক্তিবাক্যের </a:t>
            </a:r>
            <a:r>
              <a:rPr lang="bn-BD" sz="3200" dirty="0" smtClean="0"/>
              <a:t>আবর্তনের উদাহরণ দাও।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প্রতিবর্তন 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ধারণা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নিয়মাবলি বর্ণনা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 প্রকারভেদ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A, E, I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বাক্যের অবৈধ সরল আবর্তন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4732" y="120134"/>
            <a:ext cx="5410200" cy="1251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447800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---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429000" y="609600"/>
            <a:ext cx="28194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600200"/>
            <a:ext cx="8686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অমাধ্যম অনুমান প্রক্রিয়ায় আশ্রয়বাক্যের গুণ অপরিবর্তিত রেখে আশ্রয়বাক্যের উদ্দেশ্য ও বিধেয়ের স্থান পরিবর্তন করে ন্যায়সংগতভাবে সিদ্ধান্ত অনুমিত হয় তাকে আবর্তন বলে।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Wave 1"/>
          <p:cNvSpPr/>
          <p:nvPr/>
        </p:nvSpPr>
        <p:spPr>
          <a:xfrm>
            <a:off x="1447800" y="4582886"/>
            <a:ext cx="6400800" cy="204651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A-</a:t>
            </a:r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সকল মানুষ হয় মরণশীল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I-</a:t>
            </a:r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কিছু মরণশীল জীব হয় মানুষ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txBody>
          <a:bodyPr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আবর্তনের নিয়ম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আশ্রয়বাক্যের উদ্দেশ্য পদ সিদ্ধান্তের বিধেয়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২. আশ্রয়বাক্যের বিধেয় পদ সিদ্ধান্তের উদ্দেশ্য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৩. আশ্যবাক্য ও সিদ্ধান্তের গুণ অপরিবর্তিত থাকবে। আশ্রয়বাক্য সদর্থক হলে সিদ্ধান্তও সদর্থক হবে এবং আশ্রয়বাক্য নঞর্থক হলে সিদ্ধান্তও নঞর্থক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৪. আশ্রয়বাক্যের কোন অব্যাপ্য পদকে সিদ্ধান্তে ব্যাপ্য করা যাবে না।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A, E, I, O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যুক্তিবাক্যের আবর্তন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করলে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সদর্থক বাক্য বলে এর সিদ্ধান্তও হবে সদর্থক।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সরল আবর্তন করা যায় না।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বিধেয় পদ অব্যাপ্য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সকল মানুষ হয় 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মরণশীল জীব হয় 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করলে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নঞর্থক বাক্য বলে এর সিদ্ধান্তও হবে নঞর্থক।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সরল আবর্তন করা যায় 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উদ্দেশ্য ও বিধেয়  উভয় পদ 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কোন মানুষ নয় দেবতা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কোন দেবতা নয় 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518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I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করলে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সদর্থক বাক্য বলে এর সিদ্ধান্তও হবে সদর্থক।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সরল আবর্তন করা যায় 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উদ্দেশ্য ও বিধেয়  উভয় পদ অব্যাপ্য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গরু হয় সাদা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সাদা প্রাণী হয়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গরু</a:t>
            </a: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সম্ভব নয়।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নঞর্থক বাক্য বলে এর সিদ্ধান্তও হবে নঞর্থক।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 করা যায় না।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বিধেয়  পদ 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 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গরু নয় সাদা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 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সাদা প্রাণী নয় গরু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2006</TotalTime>
  <Words>378</Words>
  <Application>Microsoft Office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Calibri</vt:lpstr>
      <vt:lpstr>Consolas</vt:lpstr>
      <vt:lpstr>Corbel</vt:lpstr>
      <vt:lpstr>NikoshBAN</vt:lpstr>
      <vt:lpstr>SutonnyEMJ</vt:lpstr>
      <vt:lpstr>SutonnyMJ</vt:lpstr>
      <vt:lpstr>Times New Roman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আবর্তনের নিয়ম </vt:lpstr>
      <vt:lpstr>A, E, I, O যুক্তিবাক্যের আবর্তন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jsmsc</cp:lastModifiedBy>
  <cp:revision>99</cp:revision>
  <dcterms:created xsi:type="dcterms:W3CDTF">2016-01-23T05:40:41Z</dcterms:created>
  <dcterms:modified xsi:type="dcterms:W3CDTF">2017-05-19T11:07:46Z</dcterms:modified>
</cp:coreProperties>
</file>