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7" r:id="rId2"/>
    <p:sldId id="271" r:id="rId3"/>
    <p:sldId id="270" r:id="rId4"/>
    <p:sldId id="262" r:id="rId5"/>
    <p:sldId id="259" r:id="rId6"/>
    <p:sldId id="263" r:id="rId7"/>
    <p:sldId id="268" r:id="rId8"/>
    <p:sldId id="264" r:id="rId9"/>
    <p:sldId id="265" r:id="rId10"/>
    <p:sldId id="266" r:id="rId11"/>
    <p:sldId id="267" r:id="rId12"/>
    <p:sldId id="269" r:id="rId13"/>
    <p:sldId id="260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40F22-7809-44B0-9C83-B74D1E744978}" type="datetimeFigureOut">
              <a:rPr lang="en-US" smtClean="0"/>
              <a:t>18-Sep-19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FA165-06CC-4A51-9FA8-CBFAF878E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6156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853F30-5FEE-4EB7-91A5-380EC500F57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72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0" y="192314"/>
            <a:ext cx="8763000" cy="66294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4495800" y="5105400"/>
            <a:ext cx="4648200" cy="1470025"/>
          </a:xfrm>
        </p:spPr>
        <p:txBody>
          <a:bodyPr>
            <a:noAutofit/>
          </a:bodyPr>
          <a:lstStyle/>
          <a:p>
            <a:r>
              <a:rPr lang="en-US" sz="13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1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133643"/>
            <a:ext cx="8229600" cy="1143000"/>
          </a:xfrm>
        </p:spPr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585" y="2241487"/>
            <a:ext cx="5029200" cy="4581344"/>
          </a:xfrm>
          <a:ln w="76200"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pPr marL="137160" indent="0">
              <a:buNone/>
            </a:pP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মোঃনোমান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বাদশা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pPr marL="137160" indent="0">
              <a:buNone/>
            </a:pP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         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marL="137160" indent="0">
              <a:buNone/>
            </a:pP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চৌদ্দশত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dirty="0" err="1" smtClean="0">
                <a:latin typeface="NikoshBAN" pitchFamily="2" charset="0"/>
                <a:cs typeface="NikoshBAN" pitchFamily="2" charset="0"/>
              </a:rPr>
              <a:t>কিশোরগঞ্জসদর,কিশোরগঞ্জ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137160" indent="0">
              <a:buNone/>
            </a:pP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ফোন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নং-০১৭৫০৪১০৮৬৩</a:t>
            </a:r>
          </a:p>
          <a:p>
            <a:pPr marL="137160" indent="0">
              <a:buNone/>
            </a:pPr>
            <a:r>
              <a:rPr lang="en-US" sz="2600" dirty="0" smtClean="0">
                <a:latin typeface="NikoshBAN" pitchFamily="2" charset="0"/>
                <a:cs typeface="NikoshBAN" pitchFamily="2" charset="0"/>
              </a:rPr>
              <a:t>Email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en-US" sz="1900" dirty="0" smtClean="0">
                <a:latin typeface="NikoshBAN" pitchFamily="2" charset="0"/>
                <a:cs typeface="NikoshBAN" pitchFamily="2" charset="0"/>
              </a:rPr>
              <a:t>nomanbadshah</a:t>
            </a:r>
            <a:r>
              <a:rPr lang="en-US" sz="1900" dirty="0" smtClean="0"/>
              <a:t>786</a:t>
            </a:r>
            <a:r>
              <a:rPr lang="en-US" sz="2200" dirty="0" smtClean="0">
                <a:latin typeface="NikoshBAN" pitchFamily="2" charset="0"/>
                <a:cs typeface="NikoshBAN" pitchFamily="2" charset="0"/>
              </a:rPr>
              <a:t>@gmail.com</a:t>
            </a:r>
            <a:endParaRPr lang="en-US" sz="2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0" y="2133600"/>
            <a:ext cx="3657600" cy="4431983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শ্রেনিঃ৬ষ্ঠ</a:t>
            </a:r>
          </a:p>
          <a:p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বিষয়ঃগনিত</a:t>
            </a:r>
            <a:endParaRPr lang="en-US" sz="5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অধ্যায়ঃ৬ষ্ঠ</a:t>
            </a:r>
          </a:p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সময়ঃ৫০মি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993" y="0"/>
            <a:ext cx="205740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71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3733800"/>
            <a:ext cx="3643745" cy="29718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/>
          <p:cNvSpPr/>
          <p:nvPr/>
        </p:nvSpPr>
        <p:spPr>
          <a:xfrm>
            <a:off x="4800600" y="4343400"/>
            <a:ext cx="4038600" cy="1981200"/>
          </a:xfrm>
          <a:prstGeom prst="parallelogram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381000"/>
            <a:ext cx="2989385" cy="249115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45" y="357554"/>
            <a:ext cx="4048932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4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73762"/>
          </a:xfrm>
        </p:spPr>
        <p:txBody>
          <a:bodyPr>
            <a:noAutofit/>
          </a:bodyPr>
          <a:lstStyle/>
          <a:p>
            <a:r>
              <a:rPr lang="en-US" sz="19900" dirty="0" err="1" smtClean="0">
                <a:latin typeface="NikoshBAN" pitchFamily="2" charset="0"/>
                <a:cs typeface="NikoshBAN" pitchFamily="2" charset="0"/>
              </a:rPr>
              <a:t>চতুর্ভুজ</a:t>
            </a:r>
            <a:endParaRPr lang="en-US" sz="199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33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0"/>
            <a:ext cx="7086600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9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371600"/>
            <a:ext cx="9144000" cy="5181600"/>
          </a:xfrm>
        </p:spPr>
        <p:txBody>
          <a:bodyPr>
            <a:noAutofit/>
          </a:bodyPr>
          <a:lstStyle/>
          <a:p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-</a:t>
            </a:r>
          </a:p>
          <a:p>
            <a:endParaRPr lang="en-US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*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ধরনেরর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চতুর্ভুজ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 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 *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সামান্তরিক,রম্বস,আয়ত,বর্গ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                          [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70378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676400" y="152400"/>
            <a:ext cx="57150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67145" y="1219200"/>
            <a:ext cx="0" cy="464820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686800" y="1409700"/>
            <a:ext cx="0" cy="434340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438400" y="6629400"/>
            <a:ext cx="4800600" cy="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28600" y="457200"/>
            <a:ext cx="89154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রেখাংশ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আবদ্ব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চিত্র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চতুর্ভুজ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661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25 0 E" pathEditMode="relative" ptsTypes="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8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সময়ঃ১০মি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2590800"/>
            <a:ext cx="9144000" cy="4678363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অনুমান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চতুর্ভুজ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অংকন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137160" indent="0">
              <a:buNone/>
            </a:pP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*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চতুর্ভুজের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মাপ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137160" indent="0">
              <a:buNone/>
            </a:pPr>
            <a:r>
              <a:rPr lang="en-US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লেখ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137160" indent="0">
              <a:buNone/>
            </a:pP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দলের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মেঘনা,যমুনা,পদ্মা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493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2777570" cy="369332"/>
            <a:chOff x="34636" y="653534"/>
            <a:chExt cx="2777570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2067524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796870" cy="369332"/>
            <a:chOff x="121227" y="1186934"/>
            <a:chExt cx="4796870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173415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48681" y="6176419"/>
            <a:ext cx="4701367" cy="369332"/>
            <a:chOff x="52219" y="304462"/>
            <a:chExt cx="4748381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2219" y="304462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16964789">
            <a:off x="5799241" y="4247945"/>
            <a:ext cx="1818350" cy="2329631"/>
            <a:chOff x="548252" y="-525572"/>
            <a:chExt cx="1818350" cy="2329631"/>
          </a:xfrm>
        </p:grpSpPr>
        <p:cxnSp>
          <p:nvCxnSpPr>
            <p:cNvPr id="18" name="Straight Connector 17"/>
            <p:cNvCxnSpPr/>
            <p:nvPr/>
          </p:nvCxnSpPr>
          <p:spPr>
            <a:xfrm rot="4635211" flipH="1" flipV="1">
              <a:off x="888172" y="-821390"/>
              <a:ext cx="1182611" cy="1774248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4635211">
              <a:off x="466218" y="135269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1577179" y="3871075"/>
            <a:ext cx="4583990" cy="527371"/>
            <a:chOff x="11462" y="607741"/>
            <a:chExt cx="4583990" cy="527371"/>
          </a:xfrm>
        </p:grpSpPr>
        <p:cxnSp>
          <p:nvCxnSpPr>
            <p:cNvPr id="21" name="Straight Connector 20"/>
            <p:cNvCxnSpPr/>
            <p:nvPr/>
          </p:nvCxnSpPr>
          <p:spPr>
            <a:xfrm rot="10800000" flipH="1" flipV="1">
              <a:off x="603104" y="607741"/>
              <a:ext cx="3992348" cy="1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0533135">
              <a:off x="11462" y="76578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-60374" y="402104"/>
            <a:ext cx="9144000" cy="1938992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চতুর্ভুজের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বাহুগুলো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সমান্তরাল,তাই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70830" y="1616425"/>
            <a:ext cx="2812700" cy="369332"/>
            <a:chOff x="121227" y="1186934"/>
            <a:chExt cx="2812700" cy="369332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744682" y="1371600"/>
              <a:ext cx="2189245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 rot="3400235">
            <a:off x="598069" y="4264396"/>
            <a:ext cx="2711788" cy="1266467"/>
            <a:chOff x="1520122" y="890276"/>
            <a:chExt cx="2711788" cy="1266467"/>
          </a:xfrm>
        </p:grpSpPr>
        <p:cxnSp>
          <p:nvCxnSpPr>
            <p:cNvPr id="28" name="Straight Connector 27"/>
            <p:cNvCxnSpPr/>
            <p:nvPr/>
          </p:nvCxnSpPr>
          <p:spPr>
            <a:xfrm rot="18199765">
              <a:off x="2709521" y="634354"/>
              <a:ext cx="1266467" cy="1778311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 rot="17996430">
              <a:off x="1438088" y="1579116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1728537" y="4442296"/>
            <a:ext cx="5168031" cy="1734461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2898797" y="4398447"/>
            <a:ext cx="2670730" cy="1753393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10836" y="501134"/>
            <a:ext cx="8728364" cy="17543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সামান্তরিকের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ছেদবিন্দুতে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সমদিখন্ডিত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6182" y="784968"/>
            <a:ext cx="8962399" cy="144655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AC,BDকর্ণদ্বয়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Oবিন্দুতে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করেছেOA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=OC, OB=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O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D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21396665">
            <a:off x="3814151" y="4739841"/>
            <a:ext cx="533400" cy="36933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1934234" y="3766286"/>
            <a:ext cx="4940128" cy="3218540"/>
            <a:chOff x="1934234" y="3766286"/>
            <a:chExt cx="4940128" cy="3218540"/>
          </a:xfrm>
        </p:grpSpPr>
        <p:sp>
          <p:nvSpPr>
            <p:cNvPr id="37" name="Left Brace 36"/>
            <p:cNvSpPr/>
            <p:nvPr/>
          </p:nvSpPr>
          <p:spPr>
            <a:xfrm rot="16200000">
              <a:off x="4543173" y="4653637"/>
              <a:ext cx="667253" cy="3995125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Left Brace 37"/>
            <p:cNvSpPr/>
            <p:nvPr/>
          </p:nvSpPr>
          <p:spPr>
            <a:xfrm rot="5400000">
              <a:off x="3406229" y="2294291"/>
              <a:ext cx="367145" cy="3311135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203253" y="4196518"/>
            <a:ext cx="5789490" cy="2302921"/>
            <a:chOff x="1203253" y="4196518"/>
            <a:chExt cx="5789490" cy="2302921"/>
          </a:xfrm>
        </p:grpSpPr>
        <p:sp>
          <p:nvSpPr>
            <p:cNvPr id="39" name="Left Brace 38"/>
            <p:cNvSpPr/>
            <p:nvPr/>
          </p:nvSpPr>
          <p:spPr>
            <a:xfrm rot="20348143">
              <a:off x="1203253" y="4583216"/>
              <a:ext cx="367145" cy="1916223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Left Brace 39"/>
            <p:cNvSpPr/>
            <p:nvPr/>
          </p:nvSpPr>
          <p:spPr>
            <a:xfrm rot="9096296">
              <a:off x="6426919" y="4196518"/>
              <a:ext cx="565824" cy="1582561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0" y="602159"/>
            <a:ext cx="8766464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সামান্তরিকের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বাহুগুলো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263974" y="3742084"/>
            <a:ext cx="5771399" cy="3437472"/>
            <a:chOff x="1263974" y="3742084"/>
            <a:chExt cx="5771399" cy="3437472"/>
          </a:xfrm>
        </p:grpSpPr>
        <p:sp>
          <p:nvSpPr>
            <p:cNvPr id="45" name="Arc 44"/>
            <p:cNvSpPr/>
            <p:nvPr/>
          </p:nvSpPr>
          <p:spPr>
            <a:xfrm rot="4395860">
              <a:off x="1194362" y="3811696"/>
              <a:ext cx="1606580" cy="1467356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16518022">
              <a:off x="5193298" y="5337481"/>
              <a:ext cx="1883843" cy="1800307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202386" y="3304664"/>
            <a:ext cx="4138741" cy="3995493"/>
            <a:chOff x="2202386" y="3304664"/>
            <a:chExt cx="4138741" cy="3995493"/>
          </a:xfrm>
        </p:grpSpPr>
        <p:sp>
          <p:nvSpPr>
            <p:cNvPr id="47" name="Arc 46"/>
            <p:cNvSpPr/>
            <p:nvPr/>
          </p:nvSpPr>
          <p:spPr>
            <a:xfrm rot="9511758">
              <a:off x="4887374" y="3304664"/>
              <a:ext cx="1453753" cy="170502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/>
            <p:nvPr/>
          </p:nvSpPr>
          <p:spPr>
            <a:xfrm rot="19761566">
              <a:off x="2202386" y="5791344"/>
              <a:ext cx="1616424" cy="1508813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398813" y="685800"/>
            <a:ext cx="8134970" cy="1446550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সামান্তরিকের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সমান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036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3" grpId="0" animBg="1"/>
      <p:bldP spid="43" grpId="1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4729514" cy="369332"/>
            <a:chOff x="34636" y="653534"/>
            <a:chExt cx="4729514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4019468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796870" cy="369332"/>
            <a:chOff x="121227" y="1186934"/>
            <a:chExt cx="4796870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173415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48681" y="6176419"/>
            <a:ext cx="4701367" cy="369332"/>
            <a:chOff x="52219" y="304462"/>
            <a:chExt cx="4748381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2219" y="304462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2601297">
            <a:off x="7568918" y="2899340"/>
            <a:ext cx="1059504" cy="4119771"/>
            <a:chOff x="318722" y="-2975385"/>
            <a:chExt cx="1059504" cy="4119771"/>
          </a:xfrm>
        </p:grpSpPr>
        <p:cxnSp>
          <p:nvCxnSpPr>
            <p:cNvPr id="18" name="Straight Connector 17"/>
            <p:cNvCxnSpPr/>
            <p:nvPr/>
          </p:nvCxnSpPr>
          <p:spPr>
            <a:xfrm rot="4635211" flipH="1" flipV="1">
              <a:off x="-1538466" y="-1118197"/>
              <a:ext cx="3846415" cy="13204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18500137">
              <a:off x="926860" y="69302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4918097" y="2341096"/>
            <a:ext cx="4102368" cy="527371"/>
            <a:chOff x="383066" y="607741"/>
            <a:chExt cx="4102368" cy="527371"/>
          </a:xfrm>
        </p:grpSpPr>
        <p:cxnSp>
          <p:nvCxnSpPr>
            <p:cNvPr id="21" name="Straight Connector 20"/>
            <p:cNvCxnSpPr/>
            <p:nvPr/>
          </p:nvCxnSpPr>
          <p:spPr>
            <a:xfrm rot="10800000" flipH="1" flipV="1">
              <a:off x="493086" y="607741"/>
              <a:ext cx="3992348" cy="1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0533135">
              <a:off x="383066" y="76578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-113646" y="147141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রম্বস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70830" y="1681667"/>
            <a:ext cx="4679911" cy="369332"/>
            <a:chOff x="121227" y="1186934"/>
            <a:chExt cx="4679911" cy="369332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744682" y="1371600"/>
              <a:ext cx="405645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 rot="2615648">
            <a:off x="3130247" y="2016251"/>
            <a:ext cx="1048632" cy="4180821"/>
            <a:chOff x="1201845" y="2469705"/>
            <a:chExt cx="1048632" cy="4180821"/>
          </a:xfrm>
        </p:grpSpPr>
        <p:cxnSp>
          <p:nvCxnSpPr>
            <p:cNvPr id="28" name="Straight Connector 27"/>
            <p:cNvCxnSpPr/>
            <p:nvPr/>
          </p:nvCxnSpPr>
          <p:spPr>
            <a:xfrm rot="15557961" flipH="1">
              <a:off x="223814" y="4623863"/>
              <a:ext cx="3992172" cy="61154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 rot="17996430">
              <a:off x="1119811" y="2551739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4907591" y="2824919"/>
            <a:ext cx="1978471" cy="330829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2898797" y="2852628"/>
            <a:ext cx="6011648" cy="3283374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415636" y="112007"/>
            <a:ext cx="8728364" cy="17543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রম্বসের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ছেদবিন্দুতে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সমকোণে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সমদিখন্ডিত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268778" y="-17380"/>
            <a:ext cx="9144000" cy="212365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AC,BDকর্ণদ্বয়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Oবিন্দুতে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&lt;AOB=&lt;BOC=&lt;COD=&lt;AOD</a:t>
            </a: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=1সমকোণ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 rot="21396665">
            <a:off x="5146132" y="4212019"/>
            <a:ext cx="533400" cy="36933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3089531" y="2289138"/>
            <a:ext cx="5528074" cy="4437991"/>
            <a:chOff x="2435899" y="3668128"/>
            <a:chExt cx="3690903" cy="3692933"/>
          </a:xfrm>
        </p:grpSpPr>
        <p:sp>
          <p:nvSpPr>
            <p:cNvPr id="37" name="Left Brace 36"/>
            <p:cNvSpPr/>
            <p:nvPr/>
          </p:nvSpPr>
          <p:spPr>
            <a:xfrm rot="16200000">
              <a:off x="3424827" y="5982634"/>
              <a:ext cx="389499" cy="2367355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Left Brace 37"/>
            <p:cNvSpPr/>
            <p:nvPr/>
          </p:nvSpPr>
          <p:spPr>
            <a:xfrm rot="5400000">
              <a:off x="4763093" y="2671565"/>
              <a:ext cx="367145" cy="2360272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298504" y="2564681"/>
            <a:ext cx="5196644" cy="3725386"/>
            <a:chOff x="2666090" y="2615185"/>
            <a:chExt cx="3745694" cy="3725386"/>
          </a:xfrm>
        </p:grpSpPr>
        <p:sp>
          <p:nvSpPr>
            <p:cNvPr id="39" name="Left Brace 38"/>
            <p:cNvSpPr/>
            <p:nvPr/>
          </p:nvSpPr>
          <p:spPr>
            <a:xfrm rot="1849317">
              <a:off x="2666090" y="2615185"/>
              <a:ext cx="367145" cy="3481561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Left Brace 39"/>
            <p:cNvSpPr/>
            <p:nvPr/>
          </p:nvSpPr>
          <p:spPr>
            <a:xfrm rot="12627684">
              <a:off x="6128872" y="2979695"/>
              <a:ext cx="282912" cy="3360876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452044" y="417493"/>
            <a:ext cx="8766464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রম্বসের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বাহুগুলো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3863808" y="2118086"/>
            <a:ext cx="4154883" cy="5082882"/>
            <a:chOff x="1208382" y="3540784"/>
            <a:chExt cx="4154883" cy="5082882"/>
          </a:xfrm>
        </p:grpSpPr>
        <p:sp>
          <p:nvSpPr>
            <p:cNvPr id="45" name="Arc 44"/>
            <p:cNvSpPr/>
            <p:nvPr/>
          </p:nvSpPr>
          <p:spPr>
            <a:xfrm rot="5575540">
              <a:off x="1138770" y="3610396"/>
              <a:ext cx="1606580" cy="1467356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16518022">
              <a:off x="3521190" y="6781591"/>
              <a:ext cx="1883843" cy="1800307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590800" y="1970234"/>
            <a:ext cx="6401808" cy="4960590"/>
            <a:chOff x="2590800" y="1970234"/>
            <a:chExt cx="6401808" cy="4960590"/>
          </a:xfrm>
        </p:grpSpPr>
        <p:sp>
          <p:nvSpPr>
            <p:cNvPr id="47" name="Arc 46"/>
            <p:cNvSpPr/>
            <p:nvPr/>
          </p:nvSpPr>
          <p:spPr>
            <a:xfrm rot="10255952">
              <a:off x="7538855" y="1970234"/>
              <a:ext cx="1453753" cy="170502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/>
            <p:nvPr/>
          </p:nvSpPr>
          <p:spPr>
            <a:xfrm>
              <a:off x="2590800" y="5422011"/>
              <a:ext cx="1616424" cy="1508813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547948" y="584913"/>
            <a:ext cx="8134970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রম্বসের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সমান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5026977" y="3626549"/>
            <a:ext cx="1869266" cy="1739199"/>
            <a:chOff x="5026977" y="3626549"/>
            <a:chExt cx="1869266" cy="1739199"/>
          </a:xfrm>
        </p:grpSpPr>
        <p:sp>
          <p:nvSpPr>
            <p:cNvPr id="52" name="Arc 51"/>
            <p:cNvSpPr/>
            <p:nvPr/>
          </p:nvSpPr>
          <p:spPr>
            <a:xfrm rot="8505081">
              <a:off x="5026977" y="3660720"/>
              <a:ext cx="1453753" cy="170502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9032355">
              <a:off x="5442490" y="3626549"/>
              <a:ext cx="1453753" cy="170502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330868" y="3965588"/>
            <a:ext cx="1216438" cy="1141089"/>
            <a:chOff x="5330868" y="3965588"/>
            <a:chExt cx="1216438" cy="1141089"/>
          </a:xfrm>
        </p:grpSpPr>
        <p:sp>
          <p:nvSpPr>
            <p:cNvPr id="53" name="Arc 52"/>
            <p:cNvSpPr/>
            <p:nvPr/>
          </p:nvSpPr>
          <p:spPr>
            <a:xfrm rot="14401180">
              <a:off x="5365684" y="3934476"/>
              <a:ext cx="1057454" cy="111967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Arc 54"/>
            <p:cNvSpPr/>
            <p:nvPr/>
          </p:nvSpPr>
          <p:spPr>
            <a:xfrm rot="3703128">
              <a:off x="5373895" y="3933266"/>
              <a:ext cx="1130384" cy="121643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2216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3" grpId="0" animBg="1"/>
      <p:bldP spid="43" grpId="1" animBg="1"/>
      <p:bldP spid="51" grpId="0" animBg="1"/>
      <p:bldP spid="5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4729514" cy="369332"/>
            <a:chOff x="34636" y="653534"/>
            <a:chExt cx="4729514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4019468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796870" cy="369332"/>
            <a:chOff x="121227" y="1186934"/>
            <a:chExt cx="4796870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173415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48681" y="6176419"/>
            <a:ext cx="4701367" cy="369332"/>
            <a:chOff x="52219" y="304462"/>
            <a:chExt cx="4748381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2219" y="304462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420934">
            <a:off x="6797105" y="3249260"/>
            <a:ext cx="691403" cy="3450865"/>
            <a:chOff x="-780142" y="-1706713"/>
            <a:chExt cx="691403" cy="3450865"/>
          </a:xfrm>
        </p:grpSpPr>
        <p:cxnSp>
          <p:nvCxnSpPr>
            <p:cNvPr id="18" name="Straight Connector 17"/>
            <p:cNvCxnSpPr/>
            <p:nvPr/>
          </p:nvCxnSpPr>
          <p:spPr>
            <a:xfrm rot="21179066" flipV="1">
              <a:off x="-780142" y="-1706713"/>
              <a:ext cx="17649" cy="2914228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21179066">
              <a:off x="-622139" y="137482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2770607" y="2769701"/>
            <a:ext cx="4212386" cy="541475"/>
            <a:chOff x="383066" y="593637"/>
            <a:chExt cx="4212386" cy="541475"/>
          </a:xfrm>
        </p:grpSpPr>
        <p:cxnSp>
          <p:nvCxnSpPr>
            <p:cNvPr id="21" name="Straight Connector 20"/>
            <p:cNvCxnSpPr/>
            <p:nvPr/>
          </p:nvCxnSpPr>
          <p:spPr>
            <a:xfrm rot="10800000" flipH="1" flipV="1">
              <a:off x="516011" y="593637"/>
              <a:ext cx="4079441" cy="14104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0533135">
              <a:off x="383066" y="76578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-113646" y="147141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70830" y="1681667"/>
            <a:ext cx="4679911" cy="369332"/>
            <a:chOff x="121227" y="1186934"/>
            <a:chExt cx="4679911" cy="369332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744682" y="1371600"/>
              <a:ext cx="405645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 rot="768381">
            <a:off x="1765553" y="3201002"/>
            <a:ext cx="1105180" cy="2836138"/>
            <a:chOff x="2507407" y="3414373"/>
            <a:chExt cx="1105180" cy="2836138"/>
          </a:xfrm>
        </p:grpSpPr>
        <p:cxnSp>
          <p:nvCxnSpPr>
            <p:cNvPr id="28" name="Straight Connector 27"/>
            <p:cNvCxnSpPr/>
            <p:nvPr/>
          </p:nvCxnSpPr>
          <p:spPr>
            <a:xfrm rot="20955154">
              <a:off x="3509894" y="3414373"/>
              <a:ext cx="102693" cy="2836138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 rot="20831619">
              <a:off x="2507407" y="349686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2864296" y="3340619"/>
            <a:ext cx="3976927" cy="2783732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2841007" y="3313037"/>
            <a:ext cx="3925322" cy="2809287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35741" y="435456"/>
            <a:ext cx="8728364" cy="17543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আয়তের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ছেদবিন্দুতে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সমদ্বিখন্ডিত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-214123" y="147141"/>
            <a:ext cx="9144000" cy="212365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AC,BDকর্ণদ্বয়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Oবিন্দুতে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&lt;AOB=&lt;COD, &lt;BOC=&lt;AOD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AC=BD</a:t>
            </a:r>
          </a:p>
        </p:txBody>
      </p:sp>
      <p:sp>
        <p:nvSpPr>
          <p:cNvPr id="36" name="TextBox 35"/>
          <p:cNvSpPr txBox="1"/>
          <p:nvPr/>
        </p:nvSpPr>
        <p:spPr>
          <a:xfrm rot="21396665">
            <a:off x="4500081" y="4176451"/>
            <a:ext cx="533400" cy="36933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977074" y="2610790"/>
            <a:ext cx="3658179" cy="4116338"/>
            <a:chOff x="2360815" y="3935781"/>
            <a:chExt cx="2442439" cy="3425280"/>
          </a:xfrm>
        </p:grpSpPr>
        <p:sp>
          <p:nvSpPr>
            <p:cNvPr id="37" name="Left Brace 36"/>
            <p:cNvSpPr/>
            <p:nvPr/>
          </p:nvSpPr>
          <p:spPr>
            <a:xfrm rot="16200000">
              <a:off x="3424827" y="5982634"/>
              <a:ext cx="389499" cy="2367355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Left Brace 37"/>
            <p:cNvSpPr/>
            <p:nvPr/>
          </p:nvSpPr>
          <p:spPr>
            <a:xfrm rot="5400000">
              <a:off x="3357378" y="2939218"/>
              <a:ext cx="367145" cy="2360272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414750" y="3049934"/>
            <a:ext cx="6659760" cy="3499773"/>
            <a:chOff x="2084316" y="2534275"/>
            <a:chExt cx="3993774" cy="3499773"/>
          </a:xfrm>
        </p:grpSpPr>
        <p:sp>
          <p:nvSpPr>
            <p:cNvPr id="39" name="Left Brace 38"/>
            <p:cNvSpPr/>
            <p:nvPr/>
          </p:nvSpPr>
          <p:spPr>
            <a:xfrm>
              <a:off x="2084316" y="2824353"/>
              <a:ext cx="367145" cy="3209695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Left Brace 39"/>
            <p:cNvSpPr/>
            <p:nvPr/>
          </p:nvSpPr>
          <p:spPr>
            <a:xfrm rot="10800000">
              <a:off x="5795178" y="2534275"/>
              <a:ext cx="282912" cy="3360876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-36286" y="443720"/>
            <a:ext cx="8766464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আয়তের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বাহুগুলো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2100879" y="2509747"/>
            <a:ext cx="5505318" cy="4723546"/>
            <a:chOff x="1208382" y="3540784"/>
            <a:chExt cx="5505318" cy="4723546"/>
          </a:xfrm>
        </p:grpSpPr>
        <p:sp>
          <p:nvSpPr>
            <p:cNvPr id="45" name="Arc 44"/>
            <p:cNvSpPr/>
            <p:nvPr/>
          </p:nvSpPr>
          <p:spPr>
            <a:xfrm rot="5575540">
              <a:off x="1138770" y="3610396"/>
              <a:ext cx="1606580" cy="1467356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16518022">
              <a:off x="4871625" y="6422255"/>
              <a:ext cx="1883843" cy="1800307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962395" y="2311356"/>
            <a:ext cx="5325918" cy="4619807"/>
            <a:chOff x="1962395" y="2311356"/>
            <a:chExt cx="5325918" cy="4619807"/>
          </a:xfrm>
        </p:grpSpPr>
        <p:sp>
          <p:nvSpPr>
            <p:cNvPr id="47" name="Arc 46"/>
            <p:cNvSpPr/>
            <p:nvPr/>
          </p:nvSpPr>
          <p:spPr>
            <a:xfrm rot="10255952">
              <a:off x="5834560" y="2311356"/>
              <a:ext cx="1453753" cy="170502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/>
            <p:nvPr/>
          </p:nvSpPr>
          <p:spPr>
            <a:xfrm>
              <a:off x="1962395" y="5422350"/>
              <a:ext cx="1616424" cy="1508813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613795" y="735642"/>
            <a:ext cx="8134970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আয়তের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প্রত্যেকটি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 rot="21334098">
            <a:off x="4027671" y="3779156"/>
            <a:ext cx="1570273" cy="1868809"/>
            <a:chOff x="5444096" y="3347864"/>
            <a:chExt cx="1570273" cy="1982059"/>
          </a:xfrm>
        </p:grpSpPr>
        <p:sp>
          <p:nvSpPr>
            <p:cNvPr id="52" name="Arc 51"/>
            <p:cNvSpPr/>
            <p:nvPr/>
          </p:nvSpPr>
          <p:spPr>
            <a:xfrm rot="8116560">
              <a:off x="5444096" y="3347864"/>
              <a:ext cx="1453753" cy="170502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9032355">
              <a:off x="5551573" y="3633768"/>
              <a:ext cx="1462796" cy="1696155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 rot="20703532">
            <a:off x="4222662" y="4277282"/>
            <a:ext cx="1191670" cy="844965"/>
            <a:chOff x="5334572" y="3965588"/>
            <a:chExt cx="1524428" cy="1189286"/>
          </a:xfrm>
        </p:grpSpPr>
        <p:sp>
          <p:nvSpPr>
            <p:cNvPr id="53" name="Arc 52"/>
            <p:cNvSpPr/>
            <p:nvPr/>
          </p:nvSpPr>
          <p:spPr>
            <a:xfrm rot="14401180">
              <a:off x="5365684" y="3934476"/>
              <a:ext cx="1057454" cy="111967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Arc 54"/>
            <p:cNvSpPr/>
            <p:nvPr/>
          </p:nvSpPr>
          <p:spPr>
            <a:xfrm rot="3703128">
              <a:off x="5685589" y="3981463"/>
              <a:ext cx="1130384" cy="121643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00451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3" grpId="0" animBg="1"/>
      <p:bldP spid="43" grpId="1" animBg="1"/>
      <p:bldP spid="51" grpId="0" animBg="1"/>
      <p:bldP spid="5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110836" y="316468"/>
            <a:ext cx="4765964" cy="369332"/>
            <a:chOff x="34636" y="147843"/>
            <a:chExt cx="4765964" cy="36933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TextBox 5"/>
            <p:cNvSpPr txBox="1"/>
            <p:nvPr/>
          </p:nvSpPr>
          <p:spPr>
            <a:xfrm>
              <a:off x="34636" y="147843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a</a:t>
              </a:r>
              <a:r>
                <a:rPr lang="en-US" dirty="0" smtClean="0"/>
                <a:t> </a:t>
              </a:r>
              <a:endParaRPr lang="en-US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1227" y="784968"/>
            <a:ext cx="4729514" cy="369332"/>
            <a:chOff x="34636" y="653534"/>
            <a:chExt cx="4729514" cy="369332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744682" y="838200"/>
              <a:ext cx="4019468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34636" y="6535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 </a:t>
              </a:r>
              <a:endParaRPr lang="en-US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21227" y="1186934"/>
            <a:ext cx="4796870" cy="369332"/>
            <a:chOff x="121227" y="1186934"/>
            <a:chExt cx="4796870" cy="369332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744682" y="1371600"/>
              <a:ext cx="4173415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358899" y="6176419"/>
            <a:ext cx="4190421" cy="369332"/>
            <a:chOff x="52219" y="304462"/>
            <a:chExt cx="4748381" cy="369332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762000" y="304800"/>
              <a:ext cx="4038600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/>
            <p:cNvSpPr txBox="1"/>
            <p:nvPr/>
          </p:nvSpPr>
          <p:spPr>
            <a:xfrm>
              <a:off x="52219" y="304462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 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 rot="420934">
            <a:off x="6514026" y="3251538"/>
            <a:ext cx="691403" cy="3450865"/>
            <a:chOff x="-780142" y="-1706713"/>
            <a:chExt cx="691403" cy="3450865"/>
          </a:xfrm>
        </p:grpSpPr>
        <p:cxnSp>
          <p:nvCxnSpPr>
            <p:cNvPr id="18" name="Straight Connector 17"/>
            <p:cNvCxnSpPr/>
            <p:nvPr/>
          </p:nvCxnSpPr>
          <p:spPr>
            <a:xfrm rot="21179066" flipV="1">
              <a:off x="-780142" y="-1706713"/>
              <a:ext cx="17649" cy="2914228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21179066">
              <a:off x="-622139" y="137482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2997660" y="2769700"/>
            <a:ext cx="3935435" cy="527372"/>
            <a:chOff x="383066" y="607740"/>
            <a:chExt cx="4212385" cy="527372"/>
          </a:xfrm>
        </p:grpSpPr>
        <p:cxnSp>
          <p:nvCxnSpPr>
            <p:cNvPr id="21" name="Straight Connector 20"/>
            <p:cNvCxnSpPr/>
            <p:nvPr/>
          </p:nvCxnSpPr>
          <p:spPr>
            <a:xfrm rot="10800000" flipH="1">
              <a:off x="793849" y="607740"/>
              <a:ext cx="3801602" cy="23499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 rot="10533135">
              <a:off x="383066" y="76578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</a:t>
              </a: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70899" y="177968"/>
            <a:ext cx="9144000" cy="1015663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70830" y="1681667"/>
            <a:ext cx="4679911" cy="369332"/>
            <a:chOff x="121227" y="1186934"/>
            <a:chExt cx="4679911" cy="369332"/>
          </a:xfrm>
        </p:grpSpPr>
        <p:cxnSp>
          <p:nvCxnSpPr>
            <p:cNvPr id="25" name="Straight Connector 24"/>
            <p:cNvCxnSpPr/>
            <p:nvPr/>
          </p:nvCxnSpPr>
          <p:spPr>
            <a:xfrm>
              <a:off x="744682" y="1371600"/>
              <a:ext cx="4056456" cy="0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/>
          </p:nvSpPr>
          <p:spPr>
            <a:xfrm>
              <a:off x="121227" y="1186934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 rot="768381">
            <a:off x="2008583" y="3225826"/>
            <a:ext cx="1105180" cy="2836138"/>
            <a:chOff x="2507407" y="3414373"/>
            <a:chExt cx="1105180" cy="2836138"/>
          </a:xfrm>
        </p:grpSpPr>
        <p:cxnSp>
          <p:nvCxnSpPr>
            <p:cNvPr id="28" name="Straight Connector 27"/>
            <p:cNvCxnSpPr/>
            <p:nvPr/>
          </p:nvCxnSpPr>
          <p:spPr>
            <a:xfrm rot="20955154">
              <a:off x="3509894" y="3414373"/>
              <a:ext cx="102693" cy="2836138"/>
            </a:xfrm>
            <a:prstGeom prst="line">
              <a:avLst/>
            </a:prstGeom>
            <a:ln w="7620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 rot="20831619">
              <a:off x="2507407" y="3496860"/>
              <a:ext cx="533400" cy="369332"/>
            </a:xfrm>
            <a:prstGeom prst="rect">
              <a:avLst/>
            </a:prstGeom>
            <a:noFill/>
            <a:ln w="76200">
              <a:solidFill>
                <a:srgbClr val="FF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D</a:t>
              </a:r>
            </a:p>
          </p:txBody>
        </p:sp>
      </p:grpSp>
      <p:cxnSp>
        <p:nvCxnSpPr>
          <p:cNvPr id="12" name="Straight Connector 11"/>
          <p:cNvCxnSpPr/>
          <p:nvPr/>
        </p:nvCxnSpPr>
        <p:spPr>
          <a:xfrm>
            <a:off x="3089532" y="3340619"/>
            <a:ext cx="3477437" cy="2836138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3089532" y="3336001"/>
            <a:ext cx="3422654" cy="2840756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576020" y="375375"/>
            <a:ext cx="8728364" cy="1754326"/>
          </a:xfrm>
          <a:prstGeom prst="rect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কর্ণ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তাদের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ছেদবিন্দুতে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সমদ্বিখন্ডিত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0129" y="125105"/>
            <a:ext cx="9144000" cy="212365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AC,BDকর্ণদ্বয়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পরস্পর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Oবিন্দুতে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ছেদ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&lt;AOB=&lt;COD=&lt;BOC=&lt;AOD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AC=BD</a:t>
            </a:r>
          </a:p>
        </p:txBody>
      </p:sp>
      <p:sp>
        <p:nvSpPr>
          <p:cNvPr id="36" name="TextBox 35"/>
          <p:cNvSpPr txBox="1"/>
          <p:nvPr/>
        </p:nvSpPr>
        <p:spPr>
          <a:xfrm rot="21396665">
            <a:off x="4500081" y="4176451"/>
            <a:ext cx="533400" cy="36933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</a:p>
        </p:txBody>
      </p:sp>
      <p:grpSp>
        <p:nvGrpSpPr>
          <p:cNvPr id="42" name="Group 41"/>
          <p:cNvGrpSpPr/>
          <p:nvPr/>
        </p:nvGrpSpPr>
        <p:grpSpPr>
          <a:xfrm>
            <a:off x="2977074" y="2610790"/>
            <a:ext cx="3658179" cy="4116338"/>
            <a:chOff x="2360815" y="3935781"/>
            <a:chExt cx="2442439" cy="3425280"/>
          </a:xfrm>
        </p:grpSpPr>
        <p:sp>
          <p:nvSpPr>
            <p:cNvPr id="37" name="Left Brace 36"/>
            <p:cNvSpPr/>
            <p:nvPr/>
          </p:nvSpPr>
          <p:spPr>
            <a:xfrm rot="16200000">
              <a:off x="3424827" y="5982634"/>
              <a:ext cx="389499" cy="2367355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Left Brace 37"/>
            <p:cNvSpPr/>
            <p:nvPr/>
          </p:nvSpPr>
          <p:spPr>
            <a:xfrm rot="5400000">
              <a:off x="3357378" y="2939218"/>
              <a:ext cx="367145" cy="2360272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414750" y="3049934"/>
            <a:ext cx="6659760" cy="3499773"/>
            <a:chOff x="2084316" y="2534275"/>
            <a:chExt cx="3993774" cy="3499773"/>
          </a:xfrm>
        </p:grpSpPr>
        <p:sp>
          <p:nvSpPr>
            <p:cNvPr id="39" name="Left Brace 38"/>
            <p:cNvSpPr/>
            <p:nvPr/>
          </p:nvSpPr>
          <p:spPr>
            <a:xfrm>
              <a:off x="2084316" y="2824353"/>
              <a:ext cx="367145" cy="3209695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Left Brace 39"/>
            <p:cNvSpPr/>
            <p:nvPr/>
          </p:nvSpPr>
          <p:spPr>
            <a:xfrm rot="10800000">
              <a:off x="5795178" y="2534275"/>
              <a:ext cx="282912" cy="3360876"/>
            </a:xfrm>
            <a:prstGeom prst="leftBrace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0899" y="393072"/>
            <a:ext cx="8766464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বাহুগুলো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2323044" y="2509747"/>
            <a:ext cx="5100922" cy="4723545"/>
            <a:chOff x="1430547" y="3540784"/>
            <a:chExt cx="5100922" cy="4723545"/>
          </a:xfrm>
        </p:grpSpPr>
        <p:sp>
          <p:nvSpPr>
            <p:cNvPr id="45" name="Arc 44"/>
            <p:cNvSpPr/>
            <p:nvPr/>
          </p:nvSpPr>
          <p:spPr>
            <a:xfrm rot="5575540">
              <a:off x="1360935" y="3610396"/>
              <a:ext cx="1606580" cy="1467356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Arc 45"/>
            <p:cNvSpPr/>
            <p:nvPr/>
          </p:nvSpPr>
          <p:spPr>
            <a:xfrm rot="16518022">
              <a:off x="4689394" y="6422254"/>
              <a:ext cx="1883843" cy="1800307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2168861" y="2278257"/>
            <a:ext cx="4951047" cy="4652906"/>
            <a:chOff x="2168861" y="2278257"/>
            <a:chExt cx="4951047" cy="4652906"/>
          </a:xfrm>
        </p:grpSpPr>
        <p:sp>
          <p:nvSpPr>
            <p:cNvPr id="47" name="Arc 46"/>
            <p:cNvSpPr/>
            <p:nvPr/>
          </p:nvSpPr>
          <p:spPr>
            <a:xfrm rot="10255952">
              <a:off x="5666155" y="2278257"/>
              <a:ext cx="1453753" cy="170502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Arc 47"/>
            <p:cNvSpPr/>
            <p:nvPr/>
          </p:nvSpPr>
          <p:spPr>
            <a:xfrm>
              <a:off x="2168861" y="5422350"/>
              <a:ext cx="1616424" cy="1508813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TextBox 50"/>
          <p:cNvSpPr txBox="1"/>
          <p:nvPr/>
        </p:nvSpPr>
        <p:spPr>
          <a:xfrm>
            <a:off x="760765" y="769579"/>
            <a:ext cx="8134970" cy="769441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বর্গের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প্রত্যেকটি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সমকোণ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 rot="21334098">
            <a:off x="4027671" y="3779156"/>
            <a:ext cx="1570273" cy="1868809"/>
            <a:chOff x="5444096" y="3347864"/>
            <a:chExt cx="1570273" cy="1982059"/>
          </a:xfrm>
        </p:grpSpPr>
        <p:sp>
          <p:nvSpPr>
            <p:cNvPr id="52" name="Arc 51"/>
            <p:cNvSpPr/>
            <p:nvPr/>
          </p:nvSpPr>
          <p:spPr>
            <a:xfrm rot="8116560">
              <a:off x="5444096" y="3347864"/>
              <a:ext cx="1453753" cy="170502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c 53"/>
            <p:cNvSpPr/>
            <p:nvPr/>
          </p:nvSpPr>
          <p:spPr>
            <a:xfrm rot="19032355">
              <a:off x="5551573" y="3633768"/>
              <a:ext cx="1462796" cy="1696155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 rot="20703532">
            <a:off x="4222662" y="4277282"/>
            <a:ext cx="1191670" cy="844965"/>
            <a:chOff x="5334572" y="3965588"/>
            <a:chExt cx="1524428" cy="1189286"/>
          </a:xfrm>
        </p:grpSpPr>
        <p:sp>
          <p:nvSpPr>
            <p:cNvPr id="53" name="Arc 52"/>
            <p:cNvSpPr/>
            <p:nvPr/>
          </p:nvSpPr>
          <p:spPr>
            <a:xfrm rot="14401180">
              <a:off x="5365684" y="3934476"/>
              <a:ext cx="1057454" cy="111967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Arc 54"/>
            <p:cNvSpPr/>
            <p:nvPr/>
          </p:nvSpPr>
          <p:spPr>
            <a:xfrm rot="3703128">
              <a:off x="5685589" y="3981463"/>
              <a:ext cx="1130384" cy="1216438"/>
            </a:xfrm>
            <a:prstGeom prst="arc">
              <a:avLst/>
            </a:prstGeom>
            <a:ln w="762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225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43" grpId="0" animBg="1"/>
      <p:bldP spid="43" grpId="1" animBg="1"/>
      <p:bldP spid="51" grpId="0" animBg="1"/>
      <p:bldP spid="51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6927"/>
            <a:ext cx="8229600" cy="1143000"/>
          </a:xfrm>
        </p:spPr>
        <p:txBody>
          <a:bodyPr>
            <a:noAutofit/>
          </a:bodyPr>
          <a:lstStyle/>
          <a:p>
            <a:r>
              <a:rPr lang="en-US" sz="8000" dirty="0" err="1" smtClean="0">
                <a:latin typeface="NikoshBAN" pitchFamily="2" charset="0"/>
                <a:cs typeface="NikoshBAN" pitchFamily="2" charset="0"/>
              </a:rPr>
              <a:t>মুল্যায়ণ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1447800"/>
          </a:xfrm>
          <a:solidFill>
            <a:schemeClr val="tx1">
              <a:lumMod val="85000"/>
            </a:schemeClr>
          </a:solidFill>
        </p:spPr>
        <p:txBody>
          <a:bodyPr>
            <a:noAutofit/>
          </a:bodyPr>
          <a:lstStyle/>
          <a:p>
            <a:pPr marL="137160" indent="0">
              <a:buNone/>
            </a:pP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চতুর্ভুজের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ক)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খ) 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>
              <a:buNone/>
            </a:pP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গ)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ঘ)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রম্বস</a:t>
            </a:r>
            <a:endParaRPr lang="en-US" sz="2400" dirty="0" smtClean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579903"/>
            <a:ext cx="9144000" cy="1538883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চতুর্ভুজের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বাহুগুলো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সমকোণ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ক)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খ)   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গ)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ঘ)  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রম্বস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118786"/>
            <a:ext cx="9144000" cy="147732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চতুর্ভুজের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বাহু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ক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খ) 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গ)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ঘ)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রম্বস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5297820"/>
            <a:ext cx="9144000" cy="1477328"/>
          </a:xfrm>
          <a:prstGeom prst="rect">
            <a:avLst/>
          </a:prstGeom>
          <a:solidFill>
            <a:schemeClr val="tx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চতুর্ভুজের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বাহুওগুলো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সমান্তরাল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বিপরীত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কোণগুলো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সমান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-</a:t>
            </a:r>
          </a:p>
          <a:p>
            <a:r>
              <a:rPr lang="en-US" sz="24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ক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সামান্তরিক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খ) 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গ)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আয়ত</a:t>
            </a:r>
            <a:r>
              <a:rPr lang="en-US" sz="24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               ঘ) </a:t>
            </a:r>
            <a:r>
              <a:rPr lang="en-US" sz="24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রম্বস</a:t>
            </a:r>
            <a:endParaRPr lang="en-US" sz="2400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6409439" y="1693718"/>
            <a:ext cx="509155" cy="495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404012" y="3397835"/>
            <a:ext cx="509155" cy="495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08166" y="4874372"/>
            <a:ext cx="509155" cy="495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445577" y="5667913"/>
            <a:ext cx="509155" cy="4953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119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8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362200"/>
            <a:ext cx="8229600" cy="3230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অনুমান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সামান্তরিক,একটি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রম্বস,একটি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আয়ত,একটি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বর্গ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আকঁ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0" indent="0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প্রতিক্ষেত্রে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বাহুর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দৈর্ঘ্য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কোণ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মাপ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43474274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00"/>
            <a:ext cx="9116291" cy="7239000"/>
          </a:xfrm>
        </p:spPr>
      </p:pic>
      <p:sp>
        <p:nvSpPr>
          <p:cNvPr id="9" name="TextBox 8"/>
          <p:cNvSpPr txBox="1"/>
          <p:nvPr/>
        </p:nvSpPr>
        <p:spPr>
          <a:xfrm>
            <a:off x="2438400" y="1981200"/>
            <a:ext cx="5562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5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31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280</TotalTime>
  <Words>381</Words>
  <Application>Microsoft Office PowerPoint</Application>
  <PresentationFormat>On-screen Show (4:3)</PresentationFormat>
  <Paragraphs>103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Apex</vt:lpstr>
      <vt:lpstr>স্বাগতম</vt:lpstr>
      <vt:lpstr>পরিচিতি</vt:lpstr>
      <vt:lpstr>PowerPoint Presentation</vt:lpstr>
      <vt:lpstr>চতুর্ভুজ</vt:lpstr>
      <vt:lpstr>শিখনফল</vt:lpstr>
      <vt:lpstr>PowerPoint Presentation</vt:lpstr>
      <vt:lpstr>দলীয় কাজ  সময়ঃ১০মি</vt:lpstr>
      <vt:lpstr>PowerPoint Presentation</vt:lpstr>
      <vt:lpstr>PowerPoint Presentation</vt:lpstr>
      <vt:lpstr>PowerPoint Presentation</vt:lpstr>
      <vt:lpstr>PowerPoint Presentation</vt:lpstr>
      <vt:lpstr>মুল্যায়ণ</vt:lpstr>
      <vt:lpstr>বাড়ীর কাজ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/>
  <cp:lastModifiedBy>DD</cp:lastModifiedBy>
  <cp:revision>40</cp:revision>
  <dcterms:created xsi:type="dcterms:W3CDTF">2006-08-16T00:00:00Z</dcterms:created>
  <dcterms:modified xsi:type="dcterms:W3CDTF">2019-09-19T04:48:55Z</dcterms:modified>
</cp:coreProperties>
</file>