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1"/>
  </p:notesMasterIdLst>
  <p:sldIdLst>
    <p:sldId id="302" r:id="rId2"/>
    <p:sldId id="278" r:id="rId3"/>
    <p:sldId id="277" r:id="rId4"/>
    <p:sldId id="283" r:id="rId5"/>
    <p:sldId id="281" r:id="rId6"/>
    <p:sldId id="284" r:id="rId7"/>
    <p:sldId id="316" r:id="rId8"/>
    <p:sldId id="317" r:id="rId9"/>
    <p:sldId id="288" r:id="rId10"/>
    <p:sldId id="318" r:id="rId11"/>
    <p:sldId id="286" r:id="rId12"/>
    <p:sldId id="319" r:id="rId13"/>
    <p:sldId id="321" r:id="rId14"/>
    <p:sldId id="320" r:id="rId15"/>
    <p:sldId id="322" r:id="rId16"/>
    <p:sldId id="312" r:id="rId17"/>
    <p:sldId id="314" r:id="rId18"/>
    <p:sldId id="311" r:id="rId19"/>
    <p:sldId id="287" r:id="rId20"/>
  </p:sldIdLst>
  <p:sldSz cx="10515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-438" y="-90"/>
      </p:cViewPr>
      <p:guideLst>
        <p:guide orient="horz" pos="2160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2219B-CD82-44A3-8486-BFEFCC17412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BC4470-C955-478D-81FB-E88D1DA9B93B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জীবানুর</a:t>
          </a:r>
          <a:r>
            <a:rPr lang="en-US" dirty="0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সংত্রমণে</a:t>
          </a:r>
          <a:r>
            <a:rPr lang="en-US" dirty="0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আক্রান্ত</a:t>
          </a:r>
          <a:r>
            <a:rPr lang="en-US" dirty="0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dirty="0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r>
            <a:rPr lang="en-US" dirty="0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D167C9-E4C1-42E4-86B8-DA98AEAE2872}" type="parTrans" cxnId="{0C7A6B7C-95DF-435E-A9E3-E438908E5339}">
      <dgm:prSet/>
      <dgm:spPr/>
      <dgm:t>
        <a:bodyPr/>
        <a:lstStyle/>
        <a:p>
          <a:endParaRPr lang="en-US"/>
        </a:p>
      </dgm:t>
    </dgm:pt>
    <dgm:pt modelId="{E337843D-ECB5-4430-9BC2-2FE30F7ACBAC}" type="sibTrans" cxnId="{0C7A6B7C-95DF-435E-A9E3-E438908E5339}">
      <dgm:prSet/>
      <dgm:spPr/>
      <dgm:t>
        <a:bodyPr/>
        <a:lstStyle/>
        <a:p>
          <a:endParaRPr lang="en-US"/>
        </a:p>
      </dgm:t>
    </dgm:pt>
    <dgm:pt modelId="{0E9F7304-7B1A-4221-BF2B-BD730C2A37F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ব্যাকটেরিয়া</a:t>
          </a:r>
          <a:r>
            <a:rPr lang="en-US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জনিত</a:t>
          </a:r>
          <a:r>
            <a:rPr lang="en-US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8C1D62-D28D-4E59-90E2-0753F38406A5}" type="parTrans" cxnId="{AF6961BC-D71E-4465-9048-7F12BA69BB4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67645B7-7433-4F09-A64B-5DFBAF2C466A}" type="sibTrans" cxnId="{AF6961BC-D71E-4465-9048-7F12BA69BB4A}">
      <dgm:prSet/>
      <dgm:spPr/>
      <dgm:t>
        <a:bodyPr/>
        <a:lstStyle/>
        <a:p>
          <a:endParaRPr lang="en-US"/>
        </a:p>
      </dgm:t>
    </dgm:pt>
    <dgm:pt modelId="{3780C429-0D76-49BC-9B5A-5991C2EA3AF6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পরজীবি</a:t>
          </a:r>
          <a:r>
            <a:rPr lang="en-US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জনিত</a:t>
          </a:r>
          <a:r>
            <a:rPr lang="en-US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251A07-661D-4203-9CED-6BAC9CC19386}" type="parTrans" cxnId="{4FE61A44-C040-474E-9291-F1DE8E5B145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8A9A77A-AF09-42E7-B85B-8241B72501E4}" type="sibTrans" cxnId="{4FE61A44-C040-474E-9291-F1DE8E5B1457}">
      <dgm:prSet/>
      <dgm:spPr/>
      <dgm:t>
        <a:bodyPr/>
        <a:lstStyle/>
        <a:p>
          <a:endParaRPr lang="en-US"/>
        </a:p>
      </dgm:t>
    </dgm:pt>
    <dgm:pt modelId="{D6E5E06A-1E9D-451F-85EA-7A918DCE848A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r>
            <a:rPr lang="en-US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জনিত</a:t>
          </a:r>
          <a:r>
            <a:rPr lang="en-US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F64FB0-3996-4691-9394-D0ED441BC2BC}" type="parTrans" cxnId="{9CA065ED-2714-47C6-B07C-E7F4D55D5DB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F4AD0B6-9949-4E71-9AA8-99F2F311E463}" type="sibTrans" cxnId="{9CA065ED-2714-47C6-B07C-E7F4D55D5DB3}">
      <dgm:prSet/>
      <dgm:spPr/>
      <dgm:t>
        <a:bodyPr/>
        <a:lstStyle/>
        <a:p>
          <a:endParaRPr lang="en-US"/>
        </a:p>
      </dgm:t>
    </dgm:pt>
    <dgm:pt modelId="{14E1F7BE-5B94-44FA-81BD-8FCEBB75D5E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ছত্রাক</a:t>
          </a:r>
          <a:r>
            <a:rPr lang="en-US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জনিত</a:t>
          </a:r>
          <a:r>
            <a:rPr lang="en-US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D00BDF-51BD-431E-9A7D-F99CDAEA1930}" type="parTrans" cxnId="{EE7D1BCD-4489-4E1C-8552-DDCEF680A3F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FC8F665-6A67-4E51-9A0E-74F685103866}" type="sibTrans" cxnId="{EE7D1BCD-4489-4E1C-8552-DDCEF680A3F1}">
      <dgm:prSet/>
      <dgm:spPr/>
      <dgm:t>
        <a:bodyPr/>
        <a:lstStyle/>
        <a:p>
          <a:endParaRPr lang="en-US"/>
        </a:p>
      </dgm:t>
    </dgm:pt>
    <dgm:pt modelId="{E012621C-23E0-4B09-BB61-00AE02C9E953}" type="pres">
      <dgm:prSet presAssocID="{DDA2219B-CD82-44A3-8486-BFEFCC1741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2C59BF-5D3A-444A-AF64-639FC78D8334}" type="pres">
      <dgm:prSet presAssocID="{59BC4470-C955-478D-81FB-E88D1DA9B93B}" presName="centerShape" presStyleLbl="node0" presStyleIdx="0" presStyleCnt="1" custScaleX="149794" custScaleY="72174" custLinFactNeighborX="1658"/>
      <dgm:spPr/>
      <dgm:t>
        <a:bodyPr/>
        <a:lstStyle/>
        <a:p>
          <a:endParaRPr lang="en-US"/>
        </a:p>
      </dgm:t>
    </dgm:pt>
    <dgm:pt modelId="{F8BBCED1-CBBF-49F4-93BC-3655C76BDB5F}" type="pres">
      <dgm:prSet presAssocID="{768C1D62-D28D-4E59-90E2-0753F38406A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C7DEFAF6-BB2A-49A7-9693-73E046373337}" type="pres">
      <dgm:prSet presAssocID="{768C1D62-D28D-4E59-90E2-0753F38406A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68F09E5-FA2E-4C16-B0CA-D83A8C384E7D}" type="pres">
      <dgm:prSet presAssocID="{0E9F7304-7B1A-4221-BF2B-BD730C2A37F0}" presName="node" presStyleLbl="node1" presStyleIdx="0" presStyleCnt="4" custScaleX="83246" custScaleY="79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80E27-BB61-4084-94BF-28DB7447D336}" type="pres">
      <dgm:prSet presAssocID="{7C251A07-661D-4203-9CED-6BAC9CC1938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29E1B8A-2A67-41CC-A0A4-94FBB8AB3740}" type="pres">
      <dgm:prSet presAssocID="{7C251A07-661D-4203-9CED-6BAC9CC1938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2E3A708-CF9E-4E46-8216-CBE6933E7CF7}" type="pres">
      <dgm:prSet presAssocID="{3780C429-0D76-49BC-9B5A-5991C2EA3AF6}" presName="node" presStyleLbl="node1" presStyleIdx="1" presStyleCnt="4" custScaleX="78203" custScaleY="62899" custRadScaleRad="157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528DB-8F23-4A6B-90CD-CB0C26F7A672}" type="pres">
      <dgm:prSet presAssocID="{55F64FB0-3996-4691-9394-D0ED441BC2B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D44690FA-14F2-4E99-BDAF-63FB4D23F469}" type="pres">
      <dgm:prSet presAssocID="{55F64FB0-3996-4691-9394-D0ED441BC2B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07D36DD-DD55-44FC-A304-8ED5B8418A0C}" type="pres">
      <dgm:prSet presAssocID="{D6E5E06A-1E9D-451F-85EA-7A918DCE848A}" presName="node" presStyleLbl="node1" presStyleIdx="2" presStyleCnt="4" custScaleX="66319" custScaleY="66956" custRadScaleRad="101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2570F-7F5F-4633-AC3B-61C36A55D493}" type="pres">
      <dgm:prSet presAssocID="{E6D00BDF-51BD-431E-9A7D-F99CDAEA193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DDA8BD7-A402-4F3B-BEA6-E6A0B4037061}" type="pres">
      <dgm:prSet presAssocID="{E6D00BDF-51BD-431E-9A7D-F99CDAEA193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06C2025-A327-4883-9516-294030534F88}" type="pres">
      <dgm:prSet presAssocID="{14E1F7BE-5B94-44FA-81BD-8FCEBB75D5EF}" presName="node" presStyleLbl="node1" presStyleIdx="3" presStyleCnt="4" custScaleX="85506" custScaleY="81449" custRadScaleRad="123498" custRadScaleInc="3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A2666-77CC-46AC-BBF5-2EB2446B5234}" type="presOf" srcId="{7C251A07-661D-4203-9CED-6BAC9CC19386}" destId="{CBA80E27-BB61-4084-94BF-28DB7447D336}" srcOrd="0" destOrd="0" presId="urn:microsoft.com/office/officeart/2005/8/layout/radial5"/>
    <dgm:cxn modelId="{9CA065ED-2714-47C6-B07C-E7F4D55D5DB3}" srcId="{59BC4470-C955-478D-81FB-E88D1DA9B93B}" destId="{D6E5E06A-1E9D-451F-85EA-7A918DCE848A}" srcOrd="2" destOrd="0" parTransId="{55F64FB0-3996-4691-9394-D0ED441BC2BC}" sibTransId="{DF4AD0B6-9949-4E71-9AA8-99F2F311E463}"/>
    <dgm:cxn modelId="{439DD98B-1167-46D4-8B6A-F308CF136440}" type="presOf" srcId="{768C1D62-D28D-4E59-90E2-0753F38406A5}" destId="{F8BBCED1-CBBF-49F4-93BC-3655C76BDB5F}" srcOrd="0" destOrd="0" presId="urn:microsoft.com/office/officeart/2005/8/layout/radial5"/>
    <dgm:cxn modelId="{2809C7EA-BC34-42F2-AFD3-2187266DD4FE}" type="presOf" srcId="{3780C429-0D76-49BC-9B5A-5991C2EA3AF6}" destId="{92E3A708-CF9E-4E46-8216-CBE6933E7CF7}" srcOrd="0" destOrd="0" presId="urn:microsoft.com/office/officeart/2005/8/layout/radial5"/>
    <dgm:cxn modelId="{12575F6A-F74C-4641-9C6B-8B1F0FCDA0BF}" type="presOf" srcId="{55F64FB0-3996-4691-9394-D0ED441BC2BC}" destId="{D44690FA-14F2-4E99-BDAF-63FB4D23F469}" srcOrd="1" destOrd="0" presId="urn:microsoft.com/office/officeart/2005/8/layout/radial5"/>
    <dgm:cxn modelId="{07F9A77D-D65F-4341-8904-0730B0048B91}" type="presOf" srcId="{DDA2219B-CD82-44A3-8486-BFEFCC174127}" destId="{E012621C-23E0-4B09-BB61-00AE02C9E953}" srcOrd="0" destOrd="0" presId="urn:microsoft.com/office/officeart/2005/8/layout/radial5"/>
    <dgm:cxn modelId="{D178D213-019C-4536-9720-8DB83E965696}" type="presOf" srcId="{55F64FB0-3996-4691-9394-D0ED441BC2BC}" destId="{4FA528DB-8F23-4A6B-90CD-CB0C26F7A672}" srcOrd="0" destOrd="0" presId="urn:microsoft.com/office/officeart/2005/8/layout/radial5"/>
    <dgm:cxn modelId="{AF6961BC-D71E-4465-9048-7F12BA69BB4A}" srcId="{59BC4470-C955-478D-81FB-E88D1DA9B93B}" destId="{0E9F7304-7B1A-4221-BF2B-BD730C2A37F0}" srcOrd="0" destOrd="0" parTransId="{768C1D62-D28D-4E59-90E2-0753F38406A5}" sibTransId="{067645B7-7433-4F09-A64B-5DFBAF2C466A}"/>
    <dgm:cxn modelId="{C9F64711-C077-4ED0-BA8C-7FE86090050C}" type="presOf" srcId="{768C1D62-D28D-4E59-90E2-0753F38406A5}" destId="{C7DEFAF6-BB2A-49A7-9693-73E046373337}" srcOrd="1" destOrd="0" presId="urn:microsoft.com/office/officeart/2005/8/layout/radial5"/>
    <dgm:cxn modelId="{0C7A6B7C-95DF-435E-A9E3-E438908E5339}" srcId="{DDA2219B-CD82-44A3-8486-BFEFCC174127}" destId="{59BC4470-C955-478D-81FB-E88D1DA9B93B}" srcOrd="0" destOrd="0" parTransId="{FFD167C9-E4C1-42E4-86B8-DA98AEAE2872}" sibTransId="{E337843D-ECB5-4430-9BC2-2FE30F7ACBAC}"/>
    <dgm:cxn modelId="{889FBB33-974B-4E24-B7D4-C17638A456BB}" type="presOf" srcId="{7C251A07-661D-4203-9CED-6BAC9CC19386}" destId="{A29E1B8A-2A67-41CC-A0A4-94FBB8AB3740}" srcOrd="1" destOrd="0" presId="urn:microsoft.com/office/officeart/2005/8/layout/radial5"/>
    <dgm:cxn modelId="{8F8C754F-602A-4B1F-820B-AE0514911AF5}" type="presOf" srcId="{59BC4470-C955-478D-81FB-E88D1DA9B93B}" destId="{912C59BF-5D3A-444A-AF64-639FC78D8334}" srcOrd="0" destOrd="0" presId="urn:microsoft.com/office/officeart/2005/8/layout/radial5"/>
    <dgm:cxn modelId="{EE7D1BCD-4489-4E1C-8552-DDCEF680A3F1}" srcId="{59BC4470-C955-478D-81FB-E88D1DA9B93B}" destId="{14E1F7BE-5B94-44FA-81BD-8FCEBB75D5EF}" srcOrd="3" destOrd="0" parTransId="{E6D00BDF-51BD-431E-9A7D-F99CDAEA1930}" sibTransId="{2FC8F665-6A67-4E51-9A0E-74F685103866}"/>
    <dgm:cxn modelId="{4FE61A44-C040-474E-9291-F1DE8E5B1457}" srcId="{59BC4470-C955-478D-81FB-E88D1DA9B93B}" destId="{3780C429-0D76-49BC-9B5A-5991C2EA3AF6}" srcOrd="1" destOrd="0" parTransId="{7C251A07-661D-4203-9CED-6BAC9CC19386}" sibTransId="{68A9A77A-AF09-42E7-B85B-8241B72501E4}"/>
    <dgm:cxn modelId="{F5F2E275-E7BB-4720-B5B7-37B4FF0C26C5}" type="presOf" srcId="{E6D00BDF-51BD-431E-9A7D-F99CDAEA1930}" destId="{44C2570F-7F5F-4633-AC3B-61C36A55D493}" srcOrd="0" destOrd="0" presId="urn:microsoft.com/office/officeart/2005/8/layout/radial5"/>
    <dgm:cxn modelId="{C7E218C3-8A3D-4391-8204-B5A95FD2D81D}" type="presOf" srcId="{D6E5E06A-1E9D-451F-85EA-7A918DCE848A}" destId="{907D36DD-DD55-44FC-A304-8ED5B8418A0C}" srcOrd="0" destOrd="0" presId="urn:microsoft.com/office/officeart/2005/8/layout/radial5"/>
    <dgm:cxn modelId="{3501785B-D8D1-438F-9F94-7043504A32BA}" type="presOf" srcId="{0E9F7304-7B1A-4221-BF2B-BD730C2A37F0}" destId="{068F09E5-FA2E-4C16-B0CA-D83A8C384E7D}" srcOrd="0" destOrd="0" presId="urn:microsoft.com/office/officeart/2005/8/layout/radial5"/>
    <dgm:cxn modelId="{A91BC209-F7B3-4F05-86B3-0A7D8F5333EB}" type="presOf" srcId="{E6D00BDF-51BD-431E-9A7D-F99CDAEA1930}" destId="{2DDA8BD7-A402-4F3B-BEA6-E6A0B4037061}" srcOrd="1" destOrd="0" presId="urn:microsoft.com/office/officeart/2005/8/layout/radial5"/>
    <dgm:cxn modelId="{4296966A-F6AB-42EA-802C-3C5BBD08F6DF}" type="presOf" srcId="{14E1F7BE-5B94-44FA-81BD-8FCEBB75D5EF}" destId="{106C2025-A327-4883-9516-294030534F88}" srcOrd="0" destOrd="0" presId="urn:microsoft.com/office/officeart/2005/8/layout/radial5"/>
    <dgm:cxn modelId="{C8AFA44A-022F-4BC0-A2ED-608D2408D2F5}" type="presParOf" srcId="{E012621C-23E0-4B09-BB61-00AE02C9E953}" destId="{912C59BF-5D3A-444A-AF64-639FC78D8334}" srcOrd="0" destOrd="0" presId="urn:microsoft.com/office/officeart/2005/8/layout/radial5"/>
    <dgm:cxn modelId="{E6E5396E-ADA8-4697-B207-5C0ABB5B2975}" type="presParOf" srcId="{E012621C-23E0-4B09-BB61-00AE02C9E953}" destId="{F8BBCED1-CBBF-49F4-93BC-3655C76BDB5F}" srcOrd="1" destOrd="0" presId="urn:microsoft.com/office/officeart/2005/8/layout/radial5"/>
    <dgm:cxn modelId="{C69E8F5A-C945-409C-A104-B5EFBE1ACCB3}" type="presParOf" srcId="{F8BBCED1-CBBF-49F4-93BC-3655C76BDB5F}" destId="{C7DEFAF6-BB2A-49A7-9693-73E046373337}" srcOrd="0" destOrd="0" presId="urn:microsoft.com/office/officeart/2005/8/layout/radial5"/>
    <dgm:cxn modelId="{B4CF9D25-D7F7-42FF-B3F9-82B0436888CF}" type="presParOf" srcId="{E012621C-23E0-4B09-BB61-00AE02C9E953}" destId="{068F09E5-FA2E-4C16-B0CA-D83A8C384E7D}" srcOrd="2" destOrd="0" presId="urn:microsoft.com/office/officeart/2005/8/layout/radial5"/>
    <dgm:cxn modelId="{A9C64B99-01A8-45BD-BA92-083C95D31167}" type="presParOf" srcId="{E012621C-23E0-4B09-BB61-00AE02C9E953}" destId="{CBA80E27-BB61-4084-94BF-28DB7447D336}" srcOrd="3" destOrd="0" presId="urn:microsoft.com/office/officeart/2005/8/layout/radial5"/>
    <dgm:cxn modelId="{664A094C-939D-4041-B0AB-56E442F9D0FF}" type="presParOf" srcId="{CBA80E27-BB61-4084-94BF-28DB7447D336}" destId="{A29E1B8A-2A67-41CC-A0A4-94FBB8AB3740}" srcOrd="0" destOrd="0" presId="urn:microsoft.com/office/officeart/2005/8/layout/radial5"/>
    <dgm:cxn modelId="{63EFC929-9FF8-4B37-8CC9-BF126DE01020}" type="presParOf" srcId="{E012621C-23E0-4B09-BB61-00AE02C9E953}" destId="{92E3A708-CF9E-4E46-8216-CBE6933E7CF7}" srcOrd="4" destOrd="0" presId="urn:microsoft.com/office/officeart/2005/8/layout/radial5"/>
    <dgm:cxn modelId="{35785E9F-32FD-4B99-B45D-AFE7FC989A8F}" type="presParOf" srcId="{E012621C-23E0-4B09-BB61-00AE02C9E953}" destId="{4FA528DB-8F23-4A6B-90CD-CB0C26F7A672}" srcOrd="5" destOrd="0" presId="urn:microsoft.com/office/officeart/2005/8/layout/radial5"/>
    <dgm:cxn modelId="{9C777CA9-EDA1-4147-B461-3C8E87A71E48}" type="presParOf" srcId="{4FA528DB-8F23-4A6B-90CD-CB0C26F7A672}" destId="{D44690FA-14F2-4E99-BDAF-63FB4D23F469}" srcOrd="0" destOrd="0" presId="urn:microsoft.com/office/officeart/2005/8/layout/radial5"/>
    <dgm:cxn modelId="{2EF6C598-C582-41F8-99BF-444130F6A189}" type="presParOf" srcId="{E012621C-23E0-4B09-BB61-00AE02C9E953}" destId="{907D36DD-DD55-44FC-A304-8ED5B8418A0C}" srcOrd="6" destOrd="0" presId="urn:microsoft.com/office/officeart/2005/8/layout/radial5"/>
    <dgm:cxn modelId="{DA6C7B8E-9522-479D-8EC0-3AC5E0B277AC}" type="presParOf" srcId="{E012621C-23E0-4B09-BB61-00AE02C9E953}" destId="{44C2570F-7F5F-4633-AC3B-61C36A55D493}" srcOrd="7" destOrd="0" presId="urn:microsoft.com/office/officeart/2005/8/layout/radial5"/>
    <dgm:cxn modelId="{52851BC3-7F66-4443-97B6-4C867C5314C9}" type="presParOf" srcId="{44C2570F-7F5F-4633-AC3B-61C36A55D493}" destId="{2DDA8BD7-A402-4F3B-BEA6-E6A0B4037061}" srcOrd="0" destOrd="0" presId="urn:microsoft.com/office/officeart/2005/8/layout/radial5"/>
    <dgm:cxn modelId="{FAA25111-C436-4AAF-B21E-1545A40333FF}" type="presParOf" srcId="{E012621C-23E0-4B09-BB61-00AE02C9E953}" destId="{106C2025-A327-4883-9516-294030534F8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C59BF-5D3A-444A-AF64-639FC78D8334}">
      <dsp:nvSpPr>
        <dsp:cNvPr id="0" name=""/>
        <dsp:cNvSpPr/>
      </dsp:nvSpPr>
      <dsp:spPr>
        <a:xfrm>
          <a:off x="3257117" y="2584462"/>
          <a:ext cx="2461209" cy="1185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জীবানুর</a:t>
          </a:r>
          <a:r>
            <a:rPr lang="en-US" sz="2200" kern="1200" dirty="0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সংত্রমণে</a:t>
          </a:r>
          <a:r>
            <a:rPr lang="en-US" sz="2200" kern="1200" dirty="0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আক্রান্ত</a:t>
          </a:r>
          <a:r>
            <a:rPr lang="en-US" sz="2200" kern="1200" dirty="0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200" kern="1200" dirty="0" err="1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2200" kern="1200" dirty="0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r>
            <a:rPr lang="en-US" sz="2200" kern="1200" dirty="0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17553" y="2758128"/>
        <a:ext cx="1740337" cy="838531"/>
      </dsp:txXfrm>
    </dsp:sp>
    <dsp:sp modelId="{F8BBCED1-CBBF-49F4-93BC-3655C76BDB5F}">
      <dsp:nvSpPr>
        <dsp:cNvPr id="0" name=""/>
        <dsp:cNvSpPr/>
      </dsp:nvSpPr>
      <dsp:spPr>
        <a:xfrm rot="16086046">
          <a:off x="4172857" y="1796112"/>
          <a:ext cx="556647" cy="55864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259121" y="1991291"/>
        <a:ext cx="389653" cy="335185"/>
      </dsp:txXfrm>
    </dsp:sp>
    <dsp:sp modelId="{068F09E5-FA2E-4C16-B0CA-D83A8C384E7D}">
      <dsp:nvSpPr>
        <dsp:cNvPr id="0" name=""/>
        <dsp:cNvSpPr/>
      </dsp:nvSpPr>
      <dsp:spPr>
        <a:xfrm>
          <a:off x="3727606" y="222263"/>
          <a:ext cx="1367783" cy="131290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ব্যাকটেরিয়া</a:t>
          </a:r>
          <a:r>
            <a:rPr lang="en-US" sz="2000" kern="1200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জনিত</a:t>
          </a:r>
          <a:r>
            <a:rPr lang="en-US" sz="2000" kern="1200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27913" y="414533"/>
        <a:ext cx="967169" cy="928365"/>
      </dsp:txXfrm>
    </dsp:sp>
    <dsp:sp modelId="{CBA80E27-BB61-4084-94BF-28DB7447D336}">
      <dsp:nvSpPr>
        <dsp:cNvPr id="0" name=""/>
        <dsp:cNvSpPr/>
      </dsp:nvSpPr>
      <dsp:spPr>
        <a:xfrm>
          <a:off x="6087987" y="2898073"/>
          <a:ext cx="890546" cy="55864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087987" y="3009801"/>
        <a:ext cx="722954" cy="335185"/>
      </dsp:txXfrm>
    </dsp:sp>
    <dsp:sp modelId="{92E3A708-CF9E-4E46-8216-CBE6933E7CF7}">
      <dsp:nvSpPr>
        <dsp:cNvPr id="0" name=""/>
        <dsp:cNvSpPr/>
      </dsp:nvSpPr>
      <dsp:spPr>
        <a:xfrm>
          <a:off x="7398602" y="2660659"/>
          <a:ext cx="1284924" cy="1033469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পরজীবি</a:t>
          </a:r>
          <a:r>
            <a:rPr lang="en-US" sz="2000" kern="1200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জনিত</a:t>
          </a:r>
          <a:r>
            <a:rPr lang="en-US" sz="2000" kern="1200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86775" y="2812007"/>
        <a:ext cx="908578" cy="730773"/>
      </dsp:txXfrm>
    </dsp:sp>
    <dsp:sp modelId="{4FA528DB-8F23-4A6B-90CD-CB0C26F7A672}">
      <dsp:nvSpPr>
        <dsp:cNvPr id="0" name=""/>
        <dsp:cNvSpPr/>
      </dsp:nvSpPr>
      <dsp:spPr>
        <a:xfrm rot="5511887">
          <a:off x="4131709" y="4072231"/>
          <a:ext cx="635570" cy="55864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218232" y="4100207"/>
        <a:ext cx="467978" cy="335185"/>
      </dsp:txXfrm>
    </dsp:sp>
    <dsp:sp modelId="{907D36DD-DD55-44FC-A304-8ED5B8418A0C}">
      <dsp:nvSpPr>
        <dsp:cNvPr id="0" name=""/>
        <dsp:cNvSpPr/>
      </dsp:nvSpPr>
      <dsp:spPr>
        <a:xfrm>
          <a:off x="3866666" y="4968510"/>
          <a:ext cx="1089662" cy="110012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r>
            <a:rPr lang="en-US" sz="2000" kern="1200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জনিত</a:t>
          </a:r>
          <a:r>
            <a:rPr lang="en-US" sz="2000" kern="1200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6243" y="5129620"/>
        <a:ext cx="770508" cy="777908"/>
      </dsp:txXfrm>
    </dsp:sp>
    <dsp:sp modelId="{44C2570F-7F5F-4633-AC3B-61C36A55D493}">
      <dsp:nvSpPr>
        <dsp:cNvPr id="0" name=""/>
        <dsp:cNvSpPr/>
      </dsp:nvSpPr>
      <dsp:spPr>
        <a:xfrm rot="10882406">
          <a:off x="2521414" y="2857176"/>
          <a:ext cx="521068" cy="55864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677712" y="2970777"/>
        <a:ext cx="364748" cy="335185"/>
      </dsp:txXfrm>
    </dsp:sp>
    <dsp:sp modelId="{106C2025-A327-4883-9516-294030534F88}">
      <dsp:nvSpPr>
        <dsp:cNvPr id="0" name=""/>
        <dsp:cNvSpPr/>
      </dsp:nvSpPr>
      <dsp:spPr>
        <a:xfrm>
          <a:off x="871078" y="2438396"/>
          <a:ext cx="1404917" cy="1338257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ছত্রাক</a:t>
          </a:r>
          <a:r>
            <a:rPr lang="en-US" sz="2000" kern="1200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জনিত</a:t>
          </a:r>
          <a:r>
            <a:rPr lang="en-US" sz="2000" kern="1200" dirty="0" smtClean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76823" y="2634379"/>
        <a:ext cx="993427" cy="946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CA665-CE32-4837-A4A0-932D6EEEC08F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0100" y="685800"/>
            <a:ext cx="5257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C8AED-6175-4353-B126-568A0F58E5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9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50" y="1122363"/>
            <a:ext cx="78867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450" y="3602038"/>
            <a:ext cx="78867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F4563366-0FE0-4195-8BFF-9763F8CA401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6356352"/>
            <a:ext cx="35490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365127"/>
            <a:ext cx="906970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948" y="1825625"/>
            <a:ext cx="906970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F4563366-0FE0-4195-8BFF-9763F8CA401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6356352"/>
            <a:ext cx="35490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3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5227" y="365125"/>
            <a:ext cx="226742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948" y="365125"/>
            <a:ext cx="667083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F4563366-0FE0-4195-8BFF-9763F8CA401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6356352"/>
            <a:ext cx="35490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365127"/>
            <a:ext cx="906970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948" y="1825625"/>
            <a:ext cx="906970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F4563366-0FE0-4195-8BFF-9763F8CA401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6356352"/>
            <a:ext cx="35490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0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71" y="1709740"/>
            <a:ext cx="9069705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471" y="4589465"/>
            <a:ext cx="906970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48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F4563366-0FE0-4195-8BFF-9763F8CA401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3293" y="6356352"/>
            <a:ext cx="35490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643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1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365127"/>
            <a:ext cx="906970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948" y="1825625"/>
            <a:ext cx="446913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3523" y="1825625"/>
            <a:ext cx="446913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2948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F4563366-0FE0-4195-8BFF-9763F8CA401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3293" y="6356352"/>
            <a:ext cx="35490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6643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7" y="365127"/>
            <a:ext cx="906970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18" y="1681163"/>
            <a:ext cx="44485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318" y="2505075"/>
            <a:ext cx="44485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3523" y="1681163"/>
            <a:ext cx="44705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3523" y="2505075"/>
            <a:ext cx="44705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2948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F4563366-0FE0-4195-8BFF-9763F8CA401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83293" y="6356352"/>
            <a:ext cx="35490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6643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8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365127"/>
            <a:ext cx="906970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948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F4563366-0FE0-4195-8BFF-9763F8CA401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83293" y="6356352"/>
            <a:ext cx="35490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6643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2948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F4563366-0FE0-4195-8BFF-9763F8CA401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83293" y="6356352"/>
            <a:ext cx="35490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6643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3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7" y="457200"/>
            <a:ext cx="339155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99" y="987427"/>
            <a:ext cx="5323523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317" y="2057400"/>
            <a:ext cx="339155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2948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F4563366-0FE0-4195-8BFF-9763F8CA401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3293" y="6356352"/>
            <a:ext cx="35490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6643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1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7" y="457200"/>
            <a:ext cx="339155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0499" y="987427"/>
            <a:ext cx="532352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317" y="2057400"/>
            <a:ext cx="339155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2948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F4563366-0FE0-4195-8BFF-9763F8CA401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3293" y="6356352"/>
            <a:ext cx="35490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6643" y="6356352"/>
            <a:ext cx="2366010" cy="365125"/>
          </a:xfrm>
          <a:prstGeom prst="rect">
            <a:avLst/>
          </a:prstGeom>
        </p:spPr>
        <p:txBody>
          <a:bodyPr/>
          <a:lstStyle/>
          <a:p>
            <a:fld id="{1BB93A24-4317-492B-94A5-DA97A3666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 userDrawn="1"/>
        </p:nvSpPr>
        <p:spPr>
          <a:xfrm>
            <a:off x="0" y="0"/>
            <a:ext cx="10515600" cy="6858000"/>
          </a:xfrm>
          <a:prstGeom prst="frame">
            <a:avLst>
              <a:gd name="adj1" fmla="val 1072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714" y="6384722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মো.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রুকুনুজ্জামান রুবেল, সহকারী শিক্ষক, হলোখানা দ্বিমুখি উচ্চ বিদ্যালয়, কুড়িগ্রাম সদর, কুড়িগ্রাম,ফোনঃ০১৭১৭২২২০০৬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ubel_kurigram@yahoo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49530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পাঠে সবাই স্বাগতম</a:t>
            </a:r>
            <a:endParaRPr lang="en-US" sz="40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14" y="2057400"/>
            <a:ext cx="5410200" cy="3043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5614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28786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84" y="1371600"/>
            <a:ext cx="3468032" cy="266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0" y="4739620"/>
            <a:ext cx="523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 রোগের তিনটি করে কারন লিখ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81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মাছের রোগের লক্ষ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নগুলো মনোযোগ দিয়ে 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sus\Desktop\diseases of fish\o-SKIN-CANCER-570.jpg"/>
          <p:cNvPicPr>
            <a:picLocks noChangeAspect="1" noChangeArrowheads="1"/>
          </p:cNvPicPr>
          <p:nvPr/>
        </p:nvPicPr>
        <p:blipFill>
          <a:blip r:embed="rId2"/>
          <a:srcRect t="21897" b="10656"/>
          <a:stretch>
            <a:fillRect/>
          </a:stretch>
        </p:blipFill>
        <p:spPr bwMode="auto">
          <a:xfrm>
            <a:off x="1665046" y="1604986"/>
            <a:ext cx="3108961" cy="1563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33600" y="5029200"/>
            <a:ext cx="5708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 সূক্ষ্ম সুতার মত বস্তুর উপস্থিতি দেখা দেয়।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asus\Desktop\diseases of fish\137742076_190644c6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8267" y="1471449"/>
            <a:ext cx="2895600" cy="1671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189397" y="5552420"/>
            <a:ext cx="3071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 বেরিয়ে আসে।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6800" y="1166446"/>
            <a:ext cx="3671465" cy="2438400"/>
            <a:chOff x="771524" y="457200"/>
            <a:chExt cx="7153275" cy="29718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b="46269"/>
            <a:stretch>
              <a:fillRect/>
            </a:stretch>
          </p:blipFill>
          <p:spPr bwMode="auto">
            <a:xfrm>
              <a:off x="771524" y="457200"/>
              <a:ext cx="7153275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Oval 3"/>
            <p:cNvSpPr/>
            <p:nvPr/>
          </p:nvSpPr>
          <p:spPr>
            <a:xfrm>
              <a:off x="2895600" y="1752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105400" y="2667000"/>
              <a:ext cx="381000" cy="76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352800" y="2438400"/>
              <a:ext cx="390524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648200" y="2133600"/>
              <a:ext cx="3048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0" y="1524000"/>
              <a:ext cx="2286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200473" y="4706892"/>
            <a:ext cx="3404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 দাগ দেখা যায়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asus\Desktop\diseases of fish\dropsyvict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166446"/>
            <a:ext cx="3276600" cy="2438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149792" y="5291667"/>
            <a:ext cx="2953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>
              <a:buFont typeface="Wingdings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পেট ফুলে 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V="1">
            <a:off x="5455016" y="1022200"/>
            <a:ext cx="3589496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asus\Desktop\diseases of fish\ulcer_dise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33004"/>
            <a:ext cx="2851331" cy="169786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14" y="2743200"/>
            <a:ext cx="2628900" cy="173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468283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 শরীরে পচন ধরে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991503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 শরীর শুকিয়ে যায়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638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 ফুলকা পচে যায়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sus\Desktop\diseases of fish\sealice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94474"/>
            <a:ext cx="3585210" cy="2106996"/>
          </a:xfrm>
          <a:prstGeom prst="rect">
            <a:avLst/>
          </a:prstGeom>
          <a:noFill/>
        </p:spPr>
      </p:pic>
      <p:pic>
        <p:nvPicPr>
          <p:cNvPr id="3" name="Picture 2" descr="C:\Users\asus\Desktop\diseases of fish\large_16112008094128_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1" y="694475"/>
            <a:ext cx="3814050" cy="21069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4724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মাছের শরীরে উকুন দেখা 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0068" y="537719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মাছের শরীরে ক্ষত দেখা 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33" y="1524000"/>
            <a:ext cx="3903133" cy="292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38600" y="32173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47622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প্রতি দলে মাছের রোগের তিনটি করে লক্ষ্মন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3411" y="2819400"/>
            <a:ext cx="95516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হীণতা রোগের কারণকী?</a:t>
            </a:r>
          </a:p>
          <a:p>
            <a:pPr marL="342900" indent="-342900"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পাখনা পচা রোগের করণ কী?</a:t>
            </a:r>
          </a:p>
          <a:p>
            <a:pPr marL="342900" indent="-342900"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 মাছ জলজ আগাঞার গায়ে গা ঘসা দেয়?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13689"/>
            <a:ext cx="2508947" cy="19295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567261" y="533400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1533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" y="152401"/>
            <a:ext cx="972693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 প্রশ্ন </a:t>
            </a:r>
          </a:p>
          <a:p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মিয়া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 সকাল বেলা তার মাছ চাষের পুকুরে যেয়ে দেখল অধিাকাংশ </a:t>
            </a:r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 পেট ফুলে গেছে তিনি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তড়িঘড়ি করে মৎস্য কর্মকর্তার বাসায় গেলে তিনি তাকে দুশ্চিন্তা না করে উক্ত পরিস্থিতি সহজে সমাধানের উপায় বলে দিলেন।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891" y="762000"/>
            <a:ext cx="92887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মাছ প্রধানত কয়টি কারণে পচে?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বাংলাদেশের অর্থনীতিতে মাছ ও চিংড়ির ভূমিকা খুবই গুরুত্ব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পূর্ণ কেন? ব্যাখ্যা কর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মিয়া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 ফিরে উক্ত সমস্যা সমাধানে কী কী পদক্ষেপ নিয়ে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ছিল তা লিখ।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এর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 সমস্যা সমাধানে সমন্বিত হাঁস ও মাছ চাষ একটি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উৎকৃষ্ট পদ্ধতি । বিষয়টি মূল্যায়ণ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895600" y="304800"/>
            <a:ext cx="4648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3600"/>
            <a:ext cx="3581400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29940" y="609600"/>
            <a:ext cx="3777469" cy="57583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4563" y="1355724"/>
            <a:ext cx="8456295" cy="48105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46349" y="1355724"/>
            <a:ext cx="87630" cy="4810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633979" y="3850476"/>
            <a:ext cx="4046748" cy="2304890"/>
          </a:xfrm>
          <a:prstGeom prst="roundRect">
            <a:avLst/>
          </a:prstGeom>
          <a:solidFill>
            <a:srgbClr val="E3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b="1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শাখাঃ</a:t>
            </a:r>
            <a:r>
              <a:rPr lang="en-US" sz="28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	</a:t>
            </a:r>
            <a:r>
              <a:rPr lang="en-US" sz="28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ক”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অধ্যায়ঃ২য়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2800" b="1" dirty="0" smtClean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50মিনিট</a:t>
            </a:r>
            <a:endParaRPr lang="en-US" sz="2800" b="1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6862" y="3142590"/>
            <a:ext cx="3330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9C74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</a:t>
            </a:r>
            <a:endParaRPr lang="en-US" sz="40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9C74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1" y="1496650"/>
            <a:ext cx="1595129" cy="1858959"/>
          </a:xfrm>
          <a:prstGeom prst="rect">
            <a:avLst/>
          </a:prstGeom>
        </p:spPr>
      </p:pic>
      <p:pic>
        <p:nvPicPr>
          <p:cNvPr id="11" name="Picture 10" descr="GCL-20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867" y="1448818"/>
            <a:ext cx="2160080" cy="2300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295400" y="3825537"/>
            <a:ext cx="4007310" cy="22467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রুকুনুজ্জামান ব্যাপারী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(কৃষি শিক্ষা)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হলোখানা দ্বিমূখী উচ্চ বিদ্যালয়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কুড়িগ্রাম।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rubel_kurigram@yahoo.com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rubel.kuri.</a:t>
            </a:r>
            <a:r>
              <a:rPr lang="en-US" dirty="0">
                <a:cs typeface="NikoshBAN" panose="02000000000000000000" pitchFamily="2" charset="0"/>
              </a:rPr>
              <a:t>1979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8723" y="399366"/>
            <a:ext cx="472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23" y="2286000"/>
            <a:ext cx="394662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08094" y="4798367"/>
            <a:ext cx="181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রোগক্রান্ত মাছ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858774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" y="2235638"/>
            <a:ext cx="9288780" cy="120032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9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30" y="152400"/>
            <a:ext cx="10252710" cy="6629400"/>
          </a:xfrm>
          <a:prstGeom prst="rect">
            <a:avLst/>
          </a:prstGeom>
          <a:noFill/>
          <a:ln w="114300" cmpd="dbl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64970" y="457200"/>
            <a:ext cx="744855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" y="1676400"/>
            <a:ext cx="9726930" cy="4724400"/>
          </a:xfrm>
          <a:prstGeom prst="roundRect">
            <a:avLst>
              <a:gd name="adj" fmla="val 26127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u="sng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কী তা বলতে পারবে।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রোগাক্রান্ত মাছের লক্ষণ সমূহ বলতে পারবে।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" y="152400"/>
            <a:ext cx="10252710" cy="6629400"/>
          </a:xfrm>
          <a:prstGeom prst="rect">
            <a:avLst/>
          </a:prstGeom>
          <a:noFill/>
          <a:ln w="114300" cmpd="dbl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67" y="2209800"/>
            <a:ext cx="4339771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457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জান মাছের রোগ কাকে বলে?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213866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রোগজীবানু মাছের ও পরিবেশের পারস্পারিক ক্রিয়ার ফলে মাছের দেহে যে অস্বাভাবিক অবস্থার সৃষ্টি হয় তাকে মাছের রোগ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7854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6" t="1975" r="1482"/>
          <a:stretch/>
        </p:blipFill>
        <p:spPr>
          <a:xfrm>
            <a:off x="3581400" y="1438830"/>
            <a:ext cx="1960769" cy="2904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4600" y="495986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 রোগ কাকে বলে লিখ?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53661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আজকে দেখব মাছের কি কি কারনে রোগ হয়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752600"/>
            <a:ext cx="7239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অপুষ্টি ও মান সম্পন্ন খাদ্যের অভাব।</a:t>
            </a:r>
          </a:p>
          <a:p>
            <a:pPr marL="342900" indent="-342900">
              <a:buAutoNum type="arabicPeriod"/>
            </a:pPr>
            <a:r>
              <a:rPr lang="en-US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ভৌত রাসায়নিক অবস্থার পরিবর্তন।</a:t>
            </a:r>
          </a:p>
          <a:p>
            <a:pPr marL="342900" indent="-342900">
              <a:buAutoNum type="arabicPeriod"/>
            </a:pPr>
            <a:r>
              <a:rPr lang="en-US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জীবানুর সংক্রমণ।</a:t>
            </a:r>
          </a:p>
          <a:p>
            <a:pPr marL="342900" indent="-342900">
              <a:buAutoNum type="arabicPeriod"/>
            </a:pPr>
            <a:r>
              <a:rPr lang="en-US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পরজীবির আক্রমণ।</a:t>
            </a:r>
          </a:p>
          <a:p>
            <a:pPr marL="342900" indent="-342900">
              <a:buAutoNum type="arabicPeriod"/>
            </a:pPr>
            <a:r>
              <a:rPr lang="en-US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সংখ্যার চেয়ে অধিক হারে মাছ মজুদকরণ।</a:t>
            </a:r>
          </a:p>
          <a:p>
            <a:pPr marL="342900" indent="-342900">
              <a:buAutoNum type="arabicPeriod"/>
            </a:pPr>
            <a:r>
              <a:rPr lang="bn-BD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 </a:t>
            </a:r>
            <a:r>
              <a:rPr lang="en-US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সার প্রয়োগ।</a:t>
            </a:r>
          </a:p>
          <a:p>
            <a:pPr marL="342900" indent="-342900">
              <a:buAutoNum type="arabicPeriod"/>
            </a:pPr>
            <a:r>
              <a:rPr lang="en-US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90593878"/>
              </p:ext>
            </p:extLst>
          </p:nvPr>
        </p:nvGraphicFramePr>
        <p:xfrm>
          <a:off x="788670" y="381000"/>
          <a:ext cx="8763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366</Words>
  <Application>Microsoft Office PowerPoint</Application>
  <PresentationFormat>Custom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pc</cp:lastModifiedBy>
  <cp:revision>153</cp:revision>
  <dcterms:created xsi:type="dcterms:W3CDTF">2012-12-02T22:02:25Z</dcterms:created>
  <dcterms:modified xsi:type="dcterms:W3CDTF">2019-10-19T15:21:36Z</dcterms:modified>
</cp:coreProperties>
</file>