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2" r:id="rId4"/>
    <p:sldId id="261" r:id="rId5"/>
    <p:sldId id="257" r:id="rId6"/>
    <p:sldId id="259" r:id="rId7"/>
    <p:sldId id="260" r:id="rId8"/>
    <p:sldId id="258" r:id="rId9"/>
    <p:sldId id="265" r:id="rId10"/>
    <p:sldId id="270" r:id="rId11"/>
    <p:sldId id="264" r:id="rId12"/>
    <p:sldId id="263" r:id="rId13"/>
    <p:sldId id="266" r:id="rId14"/>
    <p:sldId id="267" r:id="rId15"/>
    <p:sldId id="269" r:id="rId16"/>
    <p:sldId id="276" r:id="rId17"/>
    <p:sldId id="271" r:id="rId18"/>
    <p:sldId id="268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-90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275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754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57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154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126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737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6550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26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6205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71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816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35A91-BFAA-4AD4-A884-F732194BC148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73FC5-7B3D-4B8D-A210-85ECCE5CA2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428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-14614297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9043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6 Silk cot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125" y="0"/>
            <a:ext cx="12192000" cy="73528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853" y="5110236"/>
            <a:ext cx="10963354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শিমুল </a:t>
            </a:r>
            <a:r>
              <a:rPr lang="en-US" sz="8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089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07002" y="2346337"/>
            <a:ext cx="3000778" cy="38765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53465" y="392905"/>
            <a:ext cx="4247345" cy="92333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en-US" sz="5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26771" y="1965016"/>
            <a:ext cx="7796011" cy="425786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1882" tIns="50941" rIns="101882" bIns="50941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বিজন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itchFamily="2" charset="0"/>
              </a:rPr>
              <a:t>বেপারী</a:t>
            </a:r>
            <a:endParaRPr lang="en-US" sz="5400" dirty="0" smtClean="0">
              <a:solidFill>
                <a:schemeClr val="tx1"/>
              </a:solidFill>
              <a:latin typeface="NikoshBAN" panose="02000000000000000000" pitchFamily="2" charset="0"/>
              <a:cs typeface="NikoshBAN" pitchFamily="2" charset="0"/>
            </a:endParaRPr>
          </a:p>
          <a:p>
            <a:pPr algn="just">
              <a:buFont typeface="Arial" charset="0"/>
              <a:buChar char="•"/>
            </a:pP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Arial" charset="0"/>
              <a:buChar char="•"/>
            </a:pP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বাজিতপুর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সঃ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প্রাঃ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বিঃ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Arial" charset="0"/>
              <a:buChar char="•"/>
            </a:pP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ঝালকাঠি সদর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IN" sz="5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5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5519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3778017" y="248396"/>
            <a:ext cx="3733800" cy="96785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8308" y="1977756"/>
            <a:ext cx="675321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১ম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পাঠঃ বর্ণ শিখি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 অংশঃ 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 ছ জ ঝ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 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৪০মিনিট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০০/০০/১৯ ইং </a:t>
            </a:r>
            <a:r>
              <a:rPr lang="bn-BD" sz="40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</a:p>
          <a:p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03087" y="450761"/>
            <a:ext cx="2601533" cy="366604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9307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8186" y="373487"/>
            <a:ext cx="10303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একটা ভিডিও দেখি...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92110" y="3144838"/>
          <a:ext cx="493987" cy="565150"/>
        </p:xfrm>
        <a:graphic>
          <a:graphicData uri="http://schemas.openxmlformats.org/presentationml/2006/ole">
            <p:oleObj spid="_x0000_s1026" name="Packager Shell Object" showAsIcon="1" r:id="rId4" imgW="7961040" imgH="56592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77707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2732" y="566670"/>
            <a:ext cx="9195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শিখবো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 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55410" y="1776840"/>
            <a:ext cx="5988676" cy="21636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37793" y="3857297"/>
            <a:ext cx="59278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BD" sz="115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bn-BD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115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BD" sz="115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11500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bn-BD" sz="11500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115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endParaRPr lang="en-US" sz="13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0882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717553" y="132046"/>
            <a:ext cx="4932609" cy="11848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761" y="2835449"/>
            <a:ext cx="1052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১।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9393" y="1429407"/>
            <a:ext cx="111935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শোনা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SutonnyMJ" pitchFamily="2" charset="0"/>
              </a:rPr>
              <a:t>1.1.3 </a:t>
            </a:r>
            <a:r>
              <a:rPr lang="en-US" sz="2400" dirty="0" err="1" smtClean="0">
                <a:latin typeface="SutonnyMJ" pitchFamily="2" charset="0"/>
              </a:rPr>
              <a:t>evK</a:t>
            </a:r>
            <a:r>
              <a:rPr lang="en-US" sz="2400" dirty="0" smtClean="0">
                <a:latin typeface="SutonnyMJ" pitchFamily="2" charset="0"/>
              </a:rPr>
              <a:t>¨ I </a:t>
            </a:r>
            <a:r>
              <a:rPr lang="en-US" sz="2400" dirty="0" err="1" smtClean="0">
                <a:latin typeface="SutonnyMJ" pitchFamily="2" charset="0"/>
              </a:rPr>
              <a:t>k‡ã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e¨eüZ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evsjv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eY©gvjvi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aŸwb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g‡bv‡hvM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mnKv‡i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ïb‡e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err="1" smtClean="0">
                <a:latin typeface="SutonnyMJ" pitchFamily="2" charset="0"/>
              </a:rPr>
              <a:t>g‡b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ivL‡e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2400" dirty="0" smtClean="0">
                <a:latin typeface="SutonnyMJ" pitchFamily="2" charset="0"/>
              </a:rPr>
              <a:t> 1.2.1 </a:t>
            </a:r>
            <a:r>
              <a:rPr lang="en-US" sz="2400" dirty="0" err="1" smtClean="0">
                <a:latin typeface="SutonnyMJ" pitchFamily="2" charset="0"/>
              </a:rPr>
              <a:t>KviwPýnxb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kã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g‡bv‡hvM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mnKv‡i</a:t>
            </a:r>
            <a:r>
              <a:rPr lang="en-US" sz="2400" dirty="0" smtClean="0">
                <a:latin typeface="SutonnyMJ" pitchFamily="2" charset="0"/>
              </a:rPr>
              <a:t>    </a:t>
            </a:r>
            <a:r>
              <a:rPr lang="en-US" sz="2400" dirty="0" err="1" smtClean="0">
                <a:latin typeface="SutonnyMJ" pitchFamily="2" charset="0"/>
              </a:rPr>
              <a:t>ïb‡e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err="1" smtClean="0">
                <a:latin typeface="SutonnyMJ" pitchFamily="2" charset="0"/>
              </a:rPr>
              <a:t>g‡b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ivL‡e</a:t>
            </a:r>
            <a:r>
              <a:rPr lang="en-US" sz="2400" dirty="0" smtClean="0">
                <a:latin typeface="SutonnyMJ" pitchFamily="2" charset="0"/>
              </a:rPr>
              <a:t>| </a:t>
            </a:r>
          </a:p>
          <a:p>
            <a:r>
              <a:rPr lang="en-US" sz="2400" dirty="0" smtClean="0">
                <a:latin typeface="SutonnyMJ" pitchFamily="2" charset="0"/>
              </a:rPr>
              <a:t>1.2.2 KviwPýhy³ </a:t>
            </a:r>
            <a:r>
              <a:rPr lang="en-US" sz="2400" dirty="0" err="1" smtClean="0">
                <a:latin typeface="SutonnyMJ" pitchFamily="2" charset="0"/>
              </a:rPr>
              <a:t>kã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g‡bv‡hvM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mnKv‡i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ïb‡e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err="1" smtClean="0">
                <a:latin typeface="SutonnyMJ" pitchFamily="2" charset="0"/>
              </a:rPr>
              <a:t>g‡b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ivL‡e</a:t>
            </a:r>
            <a:r>
              <a:rPr lang="en-US" sz="2400" dirty="0" smtClean="0">
                <a:latin typeface="SutonnyMJ" pitchFamily="2" charset="0"/>
              </a:rPr>
              <a:t>| </a:t>
            </a:r>
          </a:p>
          <a:p>
            <a:r>
              <a:rPr lang="en-US" sz="2400" dirty="0" smtClean="0">
                <a:latin typeface="SutonnyMJ" pitchFamily="2" charset="0"/>
              </a:rPr>
              <a:t>1.2.3 </a:t>
            </a:r>
            <a:r>
              <a:rPr lang="en-US" sz="2400" dirty="0" err="1" smtClean="0">
                <a:latin typeface="SutonnyMJ" pitchFamily="2" charset="0"/>
              </a:rPr>
              <a:t>KviwPýnxb</a:t>
            </a:r>
            <a:r>
              <a:rPr lang="en-US" sz="2400" dirty="0" smtClean="0">
                <a:latin typeface="SutonnyMJ" pitchFamily="2" charset="0"/>
              </a:rPr>
              <a:t> I KviwPýhy³ </a:t>
            </a:r>
            <a:r>
              <a:rPr lang="en-US" sz="2400" dirty="0" err="1" smtClean="0">
                <a:latin typeface="SutonnyMJ" pitchFamily="2" charset="0"/>
              </a:rPr>
              <a:t>kã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w`‡q</a:t>
            </a:r>
            <a:r>
              <a:rPr lang="en-US" sz="2400" dirty="0" smtClean="0">
                <a:latin typeface="SutonnyMJ" pitchFamily="2" charset="0"/>
              </a:rPr>
              <a:t> ˆ</a:t>
            </a:r>
            <a:r>
              <a:rPr lang="en-US" sz="2400" dirty="0" err="1" smtClean="0">
                <a:latin typeface="SutonnyMJ" pitchFamily="2" charset="0"/>
              </a:rPr>
              <a:t>Zwi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evK</a:t>
            </a:r>
            <a:r>
              <a:rPr lang="en-US" sz="2400" dirty="0" smtClean="0">
                <a:latin typeface="SutonnyMJ" pitchFamily="2" charset="0"/>
              </a:rPr>
              <a:t>¨ </a:t>
            </a:r>
            <a:r>
              <a:rPr lang="en-US" sz="2400" dirty="0" err="1" smtClean="0">
                <a:latin typeface="SutonnyMJ" pitchFamily="2" charset="0"/>
              </a:rPr>
              <a:t>ïb‡e</a:t>
            </a:r>
            <a:r>
              <a:rPr lang="en-US" sz="2400" dirty="0" smtClean="0">
                <a:latin typeface="SutonnyMJ" pitchFamily="2" charset="0"/>
              </a:rPr>
              <a:t>| </a:t>
            </a:r>
          </a:p>
          <a:p>
            <a:r>
              <a:rPr lang="en-US" sz="2400" dirty="0" smtClean="0">
                <a:latin typeface="SutonnyMJ" pitchFamily="2" charset="0"/>
              </a:rPr>
              <a:t>1.3.1 </a:t>
            </a:r>
            <a:r>
              <a:rPr lang="en-US" sz="2400" dirty="0" err="1" smtClean="0">
                <a:latin typeface="SutonnyMJ" pitchFamily="2" charset="0"/>
              </a:rPr>
              <a:t>wb‡`©kbv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err="1" smtClean="0">
                <a:latin typeface="SutonnyMJ" pitchFamily="2" charset="0"/>
              </a:rPr>
              <a:t>Aby‡iva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ï‡b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cvjb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Ki‡e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2400" dirty="0" smtClean="0">
                <a:latin typeface="SutonnyMJ" pitchFamily="2" charset="0"/>
              </a:rPr>
              <a:t> 1.3.2 </a:t>
            </a:r>
            <a:r>
              <a:rPr lang="en-US" sz="2400" dirty="0" err="1" smtClean="0">
                <a:latin typeface="SutonnyMJ" pitchFamily="2" charset="0"/>
              </a:rPr>
              <a:t>ckÖ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œï‡b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eyS‡Z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cvi‡e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3200" dirty="0" err="1" smtClean="0">
                <a:latin typeface="SutonnyMJ" pitchFamily="2" charset="0"/>
              </a:rPr>
              <a:t>ejv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r>
              <a:rPr lang="en-US" sz="2400" dirty="0" smtClean="0">
                <a:latin typeface="SutonnyMJ" pitchFamily="2" charset="0"/>
              </a:rPr>
              <a:t>1.1.1 </a:t>
            </a:r>
            <a:r>
              <a:rPr lang="en-US" sz="2400" dirty="0" err="1" smtClean="0">
                <a:latin typeface="SutonnyMJ" pitchFamily="2" charset="0"/>
              </a:rPr>
              <a:t>evK</a:t>
            </a:r>
            <a:r>
              <a:rPr lang="en-US" sz="2400" dirty="0" smtClean="0">
                <a:latin typeface="SutonnyMJ" pitchFamily="2" charset="0"/>
              </a:rPr>
              <a:t>¨ I </a:t>
            </a:r>
            <a:r>
              <a:rPr lang="en-US" sz="2400" dirty="0" err="1" smtClean="0">
                <a:latin typeface="SutonnyMJ" pitchFamily="2" charset="0"/>
              </a:rPr>
              <a:t>k‡ã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e¨eüZ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evsjv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eY©gvjvi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aŸwb</a:t>
            </a:r>
            <a:r>
              <a:rPr lang="en-US" sz="2400" dirty="0" smtClean="0">
                <a:latin typeface="SutonnyMJ" pitchFamily="2" charset="0"/>
              </a:rPr>
              <a:t> ¯</a:t>
            </a:r>
            <a:r>
              <a:rPr lang="en-US" sz="2400" dirty="0" err="1" smtClean="0">
                <a:latin typeface="SutonnyMJ" pitchFamily="2" charset="0"/>
              </a:rPr>
              <a:t>úó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err="1" smtClean="0">
                <a:latin typeface="SutonnyMJ" pitchFamily="2" charset="0"/>
              </a:rPr>
              <a:t>ï×fv‡e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ej‡Z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cvi‡e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2400" dirty="0" smtClean="0">
                <a:latin typeface="SutonnyMJ" pitchFamily="2" charset="0"/>
              </a:rPr>
              <a:t> 1.2.1 </a:t>
            </a:r>
            <a:r>
              <a:rPr lang="en-US" sz="2400" dirty="0" err="1" smtClean="0">
                <a:latin typeface="SutonnyMJ" pitchFamily="2" charset="0"/>
              </a:rPr>
              <a:t>KviwPýnxb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kã</a:t>
            </a:r>
            <a:r>
              <a:rPr lang="en-US" sz="2400" dirty="0" smtClean="0">
                <a:latin typeface="SutonnyMJ" pitchFamily="2" charset="0"/>
              </a:rPr>
              <a:t> ¯</a:t>
            </a:r>
            <a:r>
              <a:rPr lang="en-US" sz="2400" dirty="0" err="1" smtClean="0">
                <a:latin typeface="SutonnyMJ" pitchFamily="2" charset="0"/>
              </a:rPr>
              <a:t>úófv‡e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ej‡Z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cvi‡e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2400" dirty="0" smtClean="0">
                <a:latin typeface="SutonnyMJ" pitchFamily="2" charset="0"/>
              </a:rPr>
              <a:t> 1.2.2 KviwPýh³y </a:t>
            </a:r>
            <a:r>
              <a:rPr lang="en-US" sz="2400" dirty="0" err="1" smtClean="0">
                <a:latin typeface="SutonnyMJ" pitchFamily="2" charset="0"/>
              </a:rPr>
              <a:t>kã</a:t>
            </a:r>
            <a:r>
              <a:rPr lang="en-US" sz="2400" dirty="0" smtClean="0">
                <a:latin typeface="SutonnyMJ" pitchFamily="2" charset="0"/>
              </a:rPr>
              <a:t> ¯</a:t>
            </a:r>
            <a:r>
              <a:rPr lang="en-US" sz="2400" dirty="0" err="1" smtClean="0">
                <a:latin typeface="SutonnyMJ" pitchFamily="2" charset="0"/>
              </a:rPr>
              <a:t>úófv‡e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ej‡Z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cvi‡e</a:t>
            </a:r>
            <a:r>
              <a:rPr lang="en-US" sz="2400" dirty="0" smtClean="0">
                <a:latin typeface="SutonnyMJ" pitchFamily="2" charset="0"/>
              </a:rPr>
              <a:t>| </a:t>
            </a:r>
          </a:p>
          <a:p>
            <a:r>
              <a:rPr lang="en-US" sz="2400" dirty="0" smtClean="0">
                <a:latin typeface="SutonnyMJ" pitchFamily="2" charset="0"/>
              </a:rPr>
              <a:t> 1.3.1 </a:t>
            </a:r>
            <a:r>
              <a:rPr lang="en-US" sz="2400" dirty="0" err="1" smtClean="0">
                <a:latin typeface="SutonnyMJ" pitchFamily="2" charset="0"/>
              </a:rPr>
              <a:t>Aby‡iva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Ki‡Z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cvi‡e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2400" dirty="0" smtClean="0">
                <a:latin typeface="SutonnyMJ" pitchFamily="2" charset="0"/>
              </a:rPr>
              <a:t> 1.3.2 </a:t>
            </a:r>
            <a:r>
              <a:rPr lang="en-US" sz="2400" dirty="0" err="1" smtClean="0">
                <a:latin typeface="SutonnyMJ" pitchFamily="2" charset="0"/>
              </a:rPr>
              <a:t>cÖkœ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Ki‡Z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err="1" smtClean="0">
                <a:latin typeface="SutonnyMJ" pitchFamily="2" charset="0"/>
              </a:rPr>
              <a:t>DËi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ej‡Z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cvi‡e</a:t>
            </a:r>
            <a:r>
              <a:rPr lang="en-US" sz="2400" dirty="0" smtClean="0">
                <a:latin typeface="SutonnyMJ" pitchFamily="2" charset="0"/>
              </a:rPr>
              <a:t>|</a:t>
            </a:r>
            <a:endParaRPr lang="en-US" sz="24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5812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16577"/>
            <a:ext cx="12192000" cy="28763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11458" y="465604"/>
            <a:ext cx="2833352" cy="2646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চ </a:t>
            </a:r>
            <a:endParaRPr lang="en-US" sz="166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407187" y="1072561"/>
            <a:ext cx="2332383" cy="622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51483" y="1004213"/>
            <a:ext cx="34323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BD" sz="115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শমা</a:t>
            </a:r>
            <a:r>
              <a:rPr lang="bn-BD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115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1458" y="3679256"/>
            <a:ext cx="2833352" cy="2646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ছ  </a:t>
            </a:r>
            <a:endParaRPr lang="en-US" sz="166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407186" y="4796981"/>
            <a:ext cx="2332383" cy="622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47042" y="4464086"/>
            <a:ext cx="34323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1150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115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878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1458" y="465604"/>
            <a:ext cx="2833352" cy="2646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জ  </a:t>
            </a:r>
            <a:endParaRPr lang="en-US" sz="166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407187" y="1072561"/>
            <a:ext cx="2332383" cy="622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83756" y="1004213"/>
            <a:ext cx="34323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1150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115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456613" y="4784624"/>
            <a:ext cx="2332383" cy="622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47042" y="4464086"/>
            <a:ext cx="34323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1150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115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1458" y="3784968"/>
            <a:ext cx="2833352" cy="2646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ঝ  </a:t>
            </a:r>
            <a:endParaRPr lang="en-US" sz="166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795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 animBg="1"/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9638" y="1695414"/>
            <a:ext cx="2833352" cy="2646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ঞ </a:t>
            </a:r>
            <a:r>
              <a:rPr lang="bn-BD" sz="16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166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421092" y="2707426"/>
            <a:ext cx="2332383" cy="622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30719" y="2480244"/>
            <a:ext cx="34323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115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ঞা</a:t>
            </a:r>
            <a:r>
              <a:rPr lang="en-US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115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8746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757" y="4805917"/>
            <a:ext cx="12192000" cy="2876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695" y="130753"/>
            <a:ext cx="1345376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 </a:t>
            </a:r>
            <a:endParaRPr lang="en-US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55638" y="940392"/>
            <a:ext cx="6709893" cy="533131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5760" y="3760022"/>
            <a:ext cx="6362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শমা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রাখি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6250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695" y="130753"/>
            <a:ext cx="1345376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 </a:t>
            </a:r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6303" y="2010138"/>
            <a:ext cx="6362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06409" y="139850"/>
            <a:ext cx="4569880" cy="637928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10577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695" y="130753"/>
            <a:ext cx="1345376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 </a:t>
            </a:r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653" y="2558778"/>
            <a:ext cx="6362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77187" y="929634"/>
            <a:ext cx="6709893" cy="513767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0083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695" y="130753"/>
            <a:ext cx="1345376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410" y="2451202"/>
            <a:ext cx="6362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থামে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11060" y="356280"/>
            <a:ext cx="6709893" cy="499027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56124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695" y="130753"/>
            <a:ext cx="1345376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ঞ </a:t>
            </a:r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7735" y="4635004"/>
            <a:ext cx="10045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ঞা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ডাকে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রোদে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ঘেমে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2854" y="0"/>
            <a:ext cx="6709893" cy="494851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650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84700"/>
            <a:ext cx="12192000" cy="28763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8490" y="587037"/>
            <a:ext cx="5297510" cy="1455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63255" y="441434"/>
            <a:ext cx="5118538" cy="61590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135163" y="703452"/>
            <a:ext cx="4550979" cy="5580993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2962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152993" y="0"/>
            <a:ext cx="2039007" cy="10303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1354" y="823150"/>
            <a:ext cx="2113209" cy="99277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জল নামে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2622" y="2018598"/>
            <a:ext cx="2101941" cy="87900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চশমা রাখি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1353" y="3126701"/>
            <a:ext cx="2113209" cy="10593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ছবি দেখি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3890" y="4378276"/>
            <a:ext cx="2101941" cy="87958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ঝড় থামে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3890" y="5507455"/>
            <a:ext cx="2101941" cy="8795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মিঞা ডাকে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930165" y="823150"/>
            <a:ext cx="2113209" cy="99277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7941433" y="1987067"/>
            <a:ext cx="2101941" cy="87900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7930164" y="3126701"/>
            <a:ext cx="2113209" cy="105931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23" name="Rectangle 22"/>
          <p:cNvSpPr/>
          <p:nvPr/>
        </p:nvSpPr>
        <p:spPr>
          <a:xfrm>
            <a:off x="7952701" y="4378276"/>
            <a:ext cx="2101941" cy="879581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>
          <a:xfrm>
            <a:off x="7952701" y="5507455"/>
            <a:ext cx="2101941" cy="87958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3768580" y="227864"/>
            <a:ext cx="2597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দাগ টেনে মিল কর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858814" y="1303283"/>
            <a:ext cx="4971393" cy="45194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843048" y="2338552"/>
            <a:ext cx="4840014" cy="1103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801007" y="3505201"/>
            <a:ext cx="4829503" cy="13085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827283" y="3731172"/>
            <a:ext cx="4929351" cy="10300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890345" y="1355834"/>
            <a:ext cx="4876800" cy="441434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088616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4134069"/>
            <a:ext cx="12192000" cy="28763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81669"/>
            <a:ext cx="12192000" cy="287633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0595020" y="51516"/>
            <a:ext cx="1596980" cy="10303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1354" y="823150"/>
            <a:ext cx="2113209" cy="992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ঝড় 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602622" y="1987067"/>
            <a:ext cx="2101941" cy="8790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জল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1353" y="3126701"/>
            <a:ext cx="2113209" cy="105931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চশমা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3890" y="4378276"/>
            <a:ext cx="2101941" cy="8795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ছবি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3890" y="5507455"/>
            <a:ext cx="2101941" cy="879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মিঞা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30165" y="823150"/>
            <a:ext cx="2113209" cy="992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7941433" y="1987067"/>
            <a:ext cx="2101941" cy="879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7962437" y="3105186"/>
            <a:ext cx="2113209" cy="105931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7952701" y="4378276"/>
            <a:ext cx="2101941" cy="87958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7952701" y="5507455"/>
            <a:ext cx="2101941" cy="8795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4270786" y="150608"/>
            <a:ext cx="2345167" cy="7422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 কর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4050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2E-6 -1.11111E-6 L 0.38983 0.6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3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517E-6 -3.7037E-6 L 0.39178 0.332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52E-6 -1.85185E-6 L 0.37473 -0.325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" y="-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24E-6 3.7037E-6 L 0.41325 -0.35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-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24E-6 3.7037E-7 L 0.39489 -0.325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" y="-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4134069"/>
            <a:ext cx="12192000" cy="2876331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31842" y="489397"/>
            <a:ext cx="4572000" cy="85000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 day one word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37718" y="2780270"/>
            <a:ext cx="2100649" cy="877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ঝড় </a:t>
            </a:r>
            <a:r>
              <a:rPr lang="en-US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Equal 9"/>
          <p:cNvSpPr/>
          <p:nvPr/>
        </p:nvSpPr>
        <p:spPr>
          <a:xfrm>
            <a:off x="4893276" y="2977978"/>
            <a:ext cx="1087394" cy="44484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56637" y="2883243"/>
            <a:ext cx="2100649" cy="87733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বন্যা </a:t>
            </a:r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966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4134069"/>
            <a:ext cx="12192000" cy="287633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151550" y="553791"/>
            <a:ext cx="3193961" cy="85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796" y="-169229"/>
            <a:ext cx="4374721" cy="41570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5313" y="3033656"/>
            <a:ext cx="88965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 থেকে লিখে আনবে ( </a:t>
            </a:r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২২ </a:t>
            </a:r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পৃষ্ঠা)। </a:t>
            </a:r>
            <a:endParaRPr lang="en-US" sz="6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6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6522" y="0"/>
            <a:ext cx="5127180" cy="26154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249979"/>
            <a:ext cx="12192000" cy="287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4601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291</Words>
  <Application>Microsoft Office PowerPoint</Application>
  <PresentationFormat>Custom</PresentationFormat>
  <Paragraphs>82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DPE_Patuakhali</dc:creator>
  <cp:lastModifiedBy>Windows User</cp:lastModifiedBy>
  <cp:revision>53</cp:revision>
  <dcterms:created xsi:type="dcterms:W3CDTF">2019-10-15T05:45:46Z</dcterms:created>
  <dcterms:modified xsi:type="dcterms:W3CDTF">2019-10-19T13:39:50Z</dcterms:modified>
</cp:coreProperties>
</file>