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evel 6"/>
          <p:cNvSpPr/>
          <p:nvPr userDrawn="1"/>
        </p:nvSpPr>
        <p:spPr>
          <a:xfrm>
            <a:off x="0" y="0"/>
            <a:ext cx="9144000" cy="6858000"/>
          </a:xfrm>
          <a:prstGeom prst="bevel">
            <a:avLst>
              <a:gd name="adj" fmla="val 5049"/>
            </a:avLst>
          </a:prstGeom>
          <a:blipFill>
            <a:blip r:embed="rId1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813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2860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ফুলেল শুভেচ্ছা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8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25401" y="5910262"/>
            <a:ext cx="5218400" cy="7953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করণ  কারক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8402" y="3514635"/>
            <a:ext cx="4532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জলিল </a:t>
            </a:r>
            <a:r>
              <a:rPr lang="bn-BD" sz="32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লাঙ্গল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দ্বারা জমি চাষ করে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4290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মেয়েরা </a:t>
            </a:r>
            <a:r>
              <a:rPr lang="bn-IN" sz="4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ফুটবল</a:t>
            </a:r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খেলে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irl p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"/>
            <a:ext cx="4346002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114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কি দিয়ে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খেলে?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191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কি দ্বারা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হয়?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"/>
            <a:ext cx="438302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5562600"/>
            <a:ext cx="6400800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সম্প্রদান কারক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179" y="2864822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রোগীকে</a:t>
            </a:r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সেবা কর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2895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ভিক্ষুককে</a:t>
            </a:r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ভিক্ষা দাও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elp poo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152400"/>
            <a:ext cx="3606800" cy="2705100"/>
          </a:xfrm>
          <a:prstGeom prst="rect">
            <a:avLst/>
          </a:prstGeom>
        </p:spPr>
      </p:pic>
      <p:pic>
        <p:nvPicPr>
          <p:cNvPr id="6" name="Picture 5" descr="pati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2400"/>
            <a:ext cx="41148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733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সেবা কর?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657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ভিক্ষা দাও?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0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rice.gif"/>
          <p:cNvPicPr>
            <a:picLocks noChangeAspect="1"/>
          </p:cNvPicPr>
          <p:nvPr/>
        </p:nvPicPr>
        <p:blipFill>
          <a:blip r:embed="rId2"/>
          <a:srcRect l="5778" r="5778"/>
          <a:stretch>
            <a:fillRect/>
          </a:stretch>
        </p:blipFill>
        <p:spPr>
          <a:xfrm>
            <a:off x="76200" y="228601"/>
            <a:ext cx="2514600" cy="327660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1752600" y="5672138"/>
            <a:ext cx="5905500" cy="804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অপাদান  কারক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590800" y="1371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815" y="304800"/>
            <a:ext cx="2836985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6576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হতে চাল হয়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810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থেকে বৃষ্টি হয়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ice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04800"/>
            <a:ext cx="2844800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434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কি হতে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চাল হয়?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442978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কি থেকে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বৃষ্টি হয়?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5486400"/>
            <a:ext cx="62484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r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57200"/>
            <a:ext cx="38100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191000"/>
            <a:ext cx="476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আষাঢ়ে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কদম ফুল ফোটে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4191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করিম </a:t>
            </a:r>
            <a:r>
              <a:rPr lang="bn-IN" sz="36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আছে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খন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ফুল ফোটে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876800"/>
            <a:ext cx="2883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করিম </a:t>
            </a:r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কোথায়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আছে?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381500" cy="37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কর্তৃ কারক ও করণ কারকের একটি করে উদাহরণ লিখ।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2484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830050"/>
            <a:ext cx="8382000" cy="27392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কারক নির্ণয় করঃ</a:t>
            </a:r>
          </a:p>
          <a:p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4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মাতা পিতার </a:t>
            </a:r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সেবা কর</a:t>
            </a:r>
          </a:p>
          <a:p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4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কালির</a:t>
            </a:r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দাগ মুছে না</a:t>
            </a:r>
            <a:endParaRPr lang="bn-IN" sz="54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199"/>
            <a:ext cx="8229600" cy="1798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115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51037"/>
            <a:ext cx="8229600" cy="4525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 কারক কাকে বলে?</a:t>
            </a:r>
          </a:p>
          <a:p>
            <a:pPr>
              <a:buFont typeface="Arial" pitchFamily="34" charset="0"/>
              <a:buNone/>
            </a:pP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কারক কত প্রকার বল?</a:t>
            </a:r>
          </a:p>
          <a:p>
            <a:pPr>
              <a:buFont typeface="Arial" pitchFamily="34" charset="0"/>
              <a:buNone/>
            </a:pP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কর্ম কারকের একটি উদাহরণ দাও।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900" b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95400"/>
            <a:ext cx="8229600" cy="48307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কারক নির্ণয় করঃ</a:t>
            </a:r>
          </a:p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সে </a:t>
            </a:r>
            <a:r>
              <a:rPr lang="bn-IN" sz="5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নেই।</a:t>
            </a:r>
          </a:p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5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খোকাকে </a:t>
            </a: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ডাকো।</a:t>
            </a:r>
          </a:p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5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রানাকে</a:t>
            </a: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খেতে দাও।</a:t>
            </a:r>
          </a:p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5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তিলে</a:t>
            </a: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তৈল হয়।</a:t>
            </a:r>
          </a:p>
          <a:p>
            <a:pPr>
              <a:buFont typeface="Arial" pitchFamily="34" charset="0"/>
              <a:buNone/>
            </a:pP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8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2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914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D:\SOFTWEAR\Border\Border\dec26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174472"/>
            <a:ext cx="9677400" cy="7230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00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ricorn-night-starry-sk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1291"/>
            <a:ext cx="8534400" cy="6251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53161"/>
            <a:ext cx="8382000" cy="24929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44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নুকালী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বহুপার্শ্বিক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বাঘাবাড়ীঘাট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শাহজাদপুর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০১৭২৩২১১৩৬৮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23" y="1967909"/>
            <a:ext cx="2025650" cy="24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686800" cy="68634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 – বাংলা ২য় পত্র</a:t>
            </a:r>
          </a:p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7ম </a:t>
            </a:r>
            <a:r>
              <a:rPr lang="bn-IN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8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8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40386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09800"/>
            <a:ext cx="8839200" cy="2985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কারকের সঙ্গা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কারক কত প্রকার তা নির্ণয়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বিভিন্ন প্রকার কারক চিহ্নিত করে লিখতে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কারক বিশ্লেষণ করতে পারবে।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6248400" y="2819400"/>
            <a:ext cx="914400" cy="3810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5867400"/>
            <a:ext cx="25908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9436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57912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6019800"/>
            <a:ext cx="304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562600" y="5867400"/>
            <a:ext cx="304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105400" y="5943600"/>
            <a:ext cx="304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63396" y="0"/>
            <a:ext cx="6661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মিঃ কার্টুন </a:t>
            </a:r>
            <a:r>
              <a:rPr lang="bn-BD" sz="5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r>
              <a:rPr lang="bn-BD" sz="5400" b="1" u="sng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খাচ্ছে</a:t>
            </a:r>
            <a:endParaRPr lang="en-US" sz="3200" b="1" u="sng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5943600"/>
            <a:ext cx="978408" cy="304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81600" y="838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838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বিশেষ্য পদ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866900" y="2971800"/>
            <a:ext cx="1638300" cy="43832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457920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409700" y="4655403"/>
            <a:ext cx="3390900" cy="6023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  <p:bldP spid="62" grpId="0"/>
      <p:bldP spid="63" grpId="0" animBg="1"/>
      <p:bldP spid="64" grpId="0"/>
      <p:bldP spid="66" grpId="0"/>
      <p:bldP spid="2" grpId="0"/>
      <p:bldP spid="3" grpId="0"/>
      <p:bldP spid="8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169985"/>
            <a:ext cx="2461846" cy="203981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81200" y="4589585"/>
            <a:ext cx="2461846" cy="203981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 flipV="1">
            <a:off x="2003904" y="3003014"/>
            <a:ext cx="2384482" cy="75349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2514600"/>
            <a:ext cx="35814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29000" y="2819400"/>
            <a:ext cx="1676399" cy="56035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447800"/>
            <a:ext cx="8382000" cy="18319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72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কারক ও কারকের প্রকারভেদ</a:t>
            </a:r>
            <a:endParaRPr lang="en-US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733800"/>
            <a:ext cx="35052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রহিম</a:t>
            </a:r>
            <a:r>
              <a:rPr lang="bn-BD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বই পড়ে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5181600" y="3886200"/>
            <a:ext cx="3657600" cy="76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54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সিমা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লিখছে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486400"/>
            <a:ext cx="4267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কর্তৃ কারক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648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4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bn-IN" sz="4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648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লেখে</a:t>
            </a:r>
            <a:r>
              <a:rPr lang="bn-IN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" y="256032"/>
            <a:ext cx="4154423" cy="3477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17" y="381000"/>
            <a:ext cx="404911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088" y="3733800"/>
            <a:ext cx="3617912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গরু </a:t>
            </a:r>
            <a:r>
              <a:rPr lang="bn-IN" sz="4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ঘাস 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800600" y="3657600"/>
            <a:ext cx="38862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কৃষক </a:t>
            </a:r>
            <a:r>
              <a:rPr lang="bn-IN" sz="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কাটে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arm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76200"/>
            <a:ext cx="34671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8300" y="5562600"/>
            <a:ext cx="58293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 কারক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572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খায় 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495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কাটে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" y="84082"/>
            <a:ext cx="4153886" cy="35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268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Nukali_MHS</dc:creator>
  <cp:lastModifiedBy>Nukali_MHS</cp:lastModifiedBy>
  <cp:revision>7</cp:revision>
  <dcterms:created xsi:type="dcterms:W3CDTF">2006-08-16T00:00:00Z</dcterms:created>
  <dcterms:modified xsi:type="dcterms:W3CDTF">2019-10-19T10:03:21Z</dcterms:modified>
</cp:coreProperties>
</file>