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6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FF35-8872-42DD-9B35-B0C4F405735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D8D0-2F6E-4985-8DC8-5E983599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7511" y="503598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85" y="1693059"/>
            <a:ext cx="6767965" cy="45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65621" y="898326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7" y="2274900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5" y="2287949"/>
            <a:ext cx="3334828" cy="209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1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6138" y="543721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4762500" y="2474686"/>
            <a:ext cx="3445329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89200"/>
            <a:ext cx="33894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0146" y="646303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Vertical Scroll 7"/>
          <p:cNvSpPr/>
          <p:nvPr/>
        </p:nvSpPr>
        <p:spPr>
          <a:xfrm>
            <a:off x="2772710" y="747443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210" y="5067331"/>
            <a:ext cx="7957936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56" y="2044762"/>
            <a:ext cx="379370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677210" y="2021001"/>
            <a:ext cx="388620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8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3301" y="835038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2246"/>
            <a:ext cx="3557588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152247"/>
            <a:ext cx="375262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4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75" y="1203776"/>
            <a:ext cx="3476635" cy="228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1203775"/>
            <a:ext cx="3443286" cy="228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41578" y="468878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1295400" y="1143000"/>
            <a:ext cx="3362325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5143500" y="1159042"/>
            <a:ext cx="3228975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5800" y="4378083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5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62000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3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শিশুদের ছবির রঙ কেমন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881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022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12268" y="109683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85566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</a:t>
            </a:r>
            <a:r>
              <a:rPr lang="bn-BD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5963" y="1434263"/>
            <a:ext cx="5613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8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90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89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8975" y="914401"/>
            <a:ext cx="240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</a:rPr>
              <a:t>পরিচিতি</a:t>
            </a:r>
            <a:r>
              <a:rPr lang="en-US" sz="5400" u="sng" dirty="0" smtClean="0">
                <a:solidFill>
                  <a:srgbClr val="002060"/>
                </a:solidFill>
              </a:rPr>
              <a:t> </a:t>
            </a:r>
            <a:endParaRPr lang="en-US" sz="5400" u="sng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5435" y="3214979"/>
            <a:ext cx="3388660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 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473" y="3137733"/>
            <a:ext cx="3412467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মাহবুবা বেগম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বিনঝাড়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দাখিল মাদ্‌রাসা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087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2357"/>
            <a:ext cx="7924800" cy="443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563" y="5462601"/>
            <a:ext cx="6977062" cy="8238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7113" y="54247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04184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4057" y="131984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4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1932220"/>
            <a:ext cx="3995041" cy="2237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57" y="3435615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79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362480" y="519863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721BF57-4D41-4F6C-9BFB-34DA8F78889D}" type="datetime1">
              <a:rPr lang="en-US" smtClean="0"/>
              <a:pPr/>
              <a:t>10/19/2019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905" y="2997466"/>
            <a:ext cx="3810000" cy="3124200"/>
          </a:xfrm>
          <a:prstGeom prst="round2DiagRect">
            <a:avLst/>
          </a:prstGeom>
        </p:spPr>
      </p:pic>
      <p:pic>
        <p:nvPicPr>
          <p:cNvPr id="10" name="Picture 9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7327" y="566737"/>
            <a:ext cx="3733800" cy="2800350"/>
          </a:xfrm>
          <a:prstGeom prst="round2Diag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CF353C8-B923-4EFB-84F6-848AB15372F1}" type="datetime1">
              <a:rPr lang="en-US" smtClean="0"/>
              <a:pPr/>
              <a:t>10/19/2019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1359185" y="467093"/>
            <a:ext cx="6381498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2967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5185"/>
          <a:stretch/>
        </p:blipFill>
        <p:spPr>
          <a:xfrm>
            <a:off x="2967239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54989" r="1174"/>
          <a:stretch/>
        </p:blipFill>
        <p:spPr bwMode="auto">
          <a:xfrm>
            <a:off x="2967238" y="1382940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8827" y="8648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2915"/>
            <a:ext cx="3810000" cy="2984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27" y="2252915"/>
            <a:ext cx="377327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900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49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636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3" y="1434263"/>
            <a:ext cx="3497932" cy="245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1449976"/>
            <a:ext cx="3574130" cy="243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0042" y="4617513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278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Binjhar</dc:creator>
  <cp:lastModifiedBy>Binjhar</cp:lastModifiedBy>
  <cp:revision>13</cp:revision>
  <dcterms:created xsi:type="dcterms:W3CDTF">2019-10-19T13:40:07Z</dcterms:created>
  <dcterms:modified xsi:type="dcterms:W3CDTF">2019-10-19T14:55:42Z</dcterms:modified>
</cp:coreProperties>
</file>