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4" r:id="rId4"/>
    <p:sldId id="259" r:id="rId5"/>
    <p:sldId id="275" r:id="rId6"/>
    <p:sldId id="273" r:id="rId7"/>
    <p:sldId id="276" r:id="rId8"/>
    <p:sldId id="261" r:id="rId9"/>
    <p:sldId id="264" r:id="rId10"/>
    <p:sldId id="262" r:id="rId11"/>
    <p:sldId id="265" r:id="rId12"/>
    <p:sldId id="266" r:id="rId13"/>
    <p:sldId id="267" r:id="rId14"/>
    <p:sldId id="268" r:id="rId15"/>
    <p:sldId id="271" r:id="rId16"/>
    <p:sldId id="272" r:id="rId17"/>
    <p:sldId id="277" r:id="rId18"/>
    <p:sldId id="280" r:id="rId19"/>
    <p:sldId id="281" r:id="rId20"/>
    <p:sldId id="282" r:id="rId21"/>
    <p:sldId id="269" r:id="rId22"/>
    <p:sldId id="283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9C764-3382-40DA-8439-9A278B11CB6A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7F247-B4BD-42B8-9ED4-C96DF2093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8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স্কেল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ত্রিভুজ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আঁকা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শেখাব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F247-B4BD-42B8-9ED4-C96DF20938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শেখাব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F247-B4BD-42B8-9ED4-C96DF20938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শেখাব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F247-B4BD-42B8-9ED4-C96DF20938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শেখাব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F247-B4BD-42B8-9ED4-C96DF20938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F247-B4BD-42B8-9ED4-C96DF20938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4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D725E-BC64-40A6-9402-774733330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F47571-CA25-42C6-B15B-2F30A39C9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EEA92E-2DF8-47CE-9999-CBC9C53C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9E2BC7-B0B8-49E9-B394-4DACAFA9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EB8ADA-3ABF-41D8-818F-3844BC81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92723-1E4D-4157-81D2-6FBE9CA2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2C6E02-5FF6-43F3-8D14-1CD575A4F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137B9F-75C9-4DD2-B0CE-D79C61DB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1E915A-7212-4E80-874D-85F6F371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98DC2F-1D72-40DD-8341-490D43C2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2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6DA9C6-F946-4052-B933-8A2CE8096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5BAAEE-9119-4B6F-A840-B2FDD1908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A4C126-D213-4089-8C04-FC0FF3FC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41A4EA-9071-4F1D-9DE1-BA7A7CDF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89DBC3-68D2-405C-8C8F-81FC5C54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3DF1F-148E-4AAB-8E19-62A7F113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8C5AFD-8284-446E-BE80-3AD8D83DF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EF4B24-65B7-4F94-AC4E-DFE3D9DE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B6754-3792-4B81-81BE-9CB58BA1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83CE04-8240-44FA-ADE5-B73B23CC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086A6-B71F-4493-88DC-5DE2DB52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8C01BB-C9E4-428F-A29E-C7B4E4A62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62478C-BDB3-40B3-8F33-3A90A17D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A3932-9E29-401C-A69B-2E46FCE7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CC83E0-A12C-49F5-9999-357B1B04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AF395-E4BD-403F-B426-06BE0000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16E9B0-90C3-42F2-9ACB-9AA1DFFB6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5A909B-AF37-4F98-A26F-3211AB44E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9791B9-3E6A-4F49-8C30-49E851B5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CACB25-0853-4F3E-B8C1-021B3A5E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9DCE98-4CDE-4A63-A420-294FB315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9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517D4-6D57-4228-B92A-2DAB7484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0ADFFA-59D1-4AA2-8A9D-90E0DD3A1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8B4837-101C-49D4-8D6D-BC0CA2B3D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AC2C9D-6DE1-4F06-B15F-DB59A8EF9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0E866D9-771E-4EE8-91B6-F6987ABBB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58A4C4C-5FBB-46A1-B66E-AE776A67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DE1EE5-BD98-4810-BE39-848E6ABB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B487E4-4909-48CE-A8E3-CBBE9808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C8383-0B54-4859-9238-707088B7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273224-CDE2-42D0-97CF-DF4D3F35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601287-EFB8-4E07-BBB6-8234EEF2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CC0A72-B9CC-4D25-AAEA-323E9847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8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3BE0A2-0C2E-40DC-B57E-096C1AC6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FD3D18-2F08-4985-BD47-5F63DD61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B0E12A-397A-4900-93D7-A4C76E79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9795E-53E0-49C6-9453-0A88BDAE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220159-E538-4461-8692-9D567894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F81AF6-6A74-423A-BD4E-184772F05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86DD4-CA29-43E1-B955-77E27EAC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4E124E-D486-4949-BECD-D02A4418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D1CA69-2DED-4B26-AB7D-B037B750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0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1B1DF7-C302-416E-A7F4-C214E019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4EA3B2F-2821-4298-A71E-7DA00D011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093C6C-91DC-423B-8741-FB19B3F12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3958F7-C809-411C-8A6F-71DAE7D1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41778D-BFD7-48DA-B33E-546DCBA0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25E758-BFF9-4469-87E2-9A247661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2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7D91FD-F2B9-4FCA-B8D7-D8642DAA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4C2A97-00D5-4585-90D9-AB88603B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C72F67-D859-4F7B-9DDB-C93BE9E9F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26B3-F84F-4A01-95B1-FCEC820F423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F60C96-8F5D-4925-B02D-97DB04D8F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FE2C19-CBF5-4B43-973F-B4FF2D16E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CC80-03D9-483E-B26F-90540C95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FC6CC2-8D43-4ED9-85E0-49C23EDD0822}"/>
              </a:ext>
            </a:extLst>
          </p:cNvPr>
          <p:cNvSpPr txBox="1"/>
          <p:nvPr/>
        </p:nvSpPr>
        <p:spPr>
          <a:xfrm>
            <a:off x="3010487" y="151942"/>
            <a:ext cx="5625666" cy="219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29" y="2150658"/>
            <a:ext cx="4352499" cy="43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4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B962F2-9D9B-4A0A-8B93-29A58E5BFCD9}"/>
              </a:ext>
            </a:extLst>
          </p:cNvPr>
          <p:cNvSpPr txBox="1"/>
          <p:nvPr/>
        </p:nvSpPr>
        <p:spPr>
          <a:xfrm>
            <a:off x="297525" y="112542"/>
            <a:ext cx="7104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089A5C-B86C-420D-B538-C4BE04FE6BE4}"/>
              </a:ext>
            </a:extLst>
          </p:cNvPr>
          <p:cNvSpPr txBox="1"/>
          <p:nvPr/>
        </p:nvSpPr>
        <p:spPr>
          <a:xfrm>
            <a:off x="7402416" y="2433091"/>
            <a:ext cx="3438145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6312F885-97E0-4105-AC06-0190B268C3FB}"/>
              </a:ext>
            </a:extLst>
          </p:cNvPr>
          <p:cNvSpPr/>
          <p:nvPr/>
        </p:nvSpPr>
        <p:spPr>
          <a:xfrm>
            <a:off x="4648904" y="2941404"/>
            <a:ext cx="1447096" cy="325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E122BD-664D-4190-8603-B7D07A8A06D5}"/>
              </a:ext>
            </a:extLst>
          </p:cNvPr>
          <p:cNvSpPr txBox="1"/>
          <p:nvPr/>
        </p:nvSpPr>
        <p:spPr>
          <a:xfrm>
            <a:off x="1856936" y="5138843"/>
            <a:ext cx="8787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4030" y="1720402"/>
            <a:ext cx="5357692" cy="2871928"/>
            <a:chOff x="3540647" y="1735371"/>
            <a:chExt cx="5357692" cy="2871928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50123F3F-434A-4EB6-B0ED-2D041F59EBDD}"/>
                </a:ext>
              </a:extLst>
            </p:cNvPr>
            <p:cNvSpPr/>
            <p:nvPr/>
          </p:nvSpPr>
          <p:spPr>
            <a:xfrm>
              <a:off x="4486228" y="2236119"/>
              <a:ext cx="3583484" cy="1912800"/>
            </a:xfrm>
            <a:prstGeom prst="triangl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36776" y="1735371"/>
              <a:ext cx="682388" cy="46166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0647" y="4145634"/>
              <a:ext cx="682388" cy="46166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15951" y="4145634"/>
              <a:ext cx="682388" cy="46166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0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8A4A0CF1-296A-44EF-ABF2-AE691E179F50}"/>
              </a:ext>
            </a:extLst>
          </p:cNvPr>
          <p:cNvSpPr/>
          <p:nvPr/>
        </p:nvSpPr>
        <p:spPr>
          <a:xfrm>
            <a:off x="2696310" y="1955410"/>
            <a:ext cx="1730325" cy="1969478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697FA9A-B517-4BA9-9319-64AC3C77B853}"/>
              </a:ext>
            </a:extLst>
          </p:cNvPr>
          <p:cNvCxnSpPr>
            <a:cxnSpLocks/>
          </p:cNvCxnSpPr>
          <p:nvPr/>
        </p:nvCxnSpPr>
        <p:spPr>
          <a:xfrm flipH="1">
            <a:off x="3704492" y="2978834"/>
            <a:ext cx="492369" cy="1547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8319A74-CF4A-4563-9FF6-23C194EA32A1}"/>
              </a:ext>
            </a:extLst>
          </p:cNvPr>
          <p:cNvCxnSpPr>
            <a:cxnSpLocks/>
          </p:cNvCxnSpPr>
          <p:nvPr/>
        </p:nvCxnSpPr>
        <p:spPr>
          <a:xfrm flipH="1" flipV="1">
            <a:off x="2926081" y="2824091"/>
            <a:ext cx="534572" cy="1547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B27FDDE-4966-414B-97F3-352C0F15DC93}"/>
              </a:ext>
            </a:extLst>
          </p:cNvPr>
          <p:cNvSpPr txBox="1"/>
          <p:nvPr/>
        </p:nvSpPr>
        <p:spPr>
          <a:xfrm>
            <a:off x="1364566" y="343654"/>
            <a:ext cx="557080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C053BB3-B7CF-4A50-B302-373109C9E661}"/>
              </a:ext>
            </a:extLst>
          </p:cNvPr>
          <p:cNvSpPr txBox="1"/>
          <p:nvPr/>
        </p:nvSpPr>
        <p:spPr>
          <a:xfrm>
            <a:off x="7502769" y="2271375"/>
            <a:ext cx="29729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0D7A095-D650-4421-B441-8B34EC5318B7}"/>
              </a:ext>
            </a:extLst>
          </p:cNvPr>
          <p:cNvCxnSpPr>
            <a:cxnSpLocks/>
          </p:cNvCxnSpPr>
          <p:nvPr/>
        </p:nvCxnSpPr>
        <p:spPr>
          <a:xfrm>
            <a:off x="5022166" y="2948942"/>
            <a:ext cx="191320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70BC3C-A139-430F-99CB-9CD9F5584299}"/>
              </a:ext>
            </a:extLst>
          </p:cNvPr>
          <p:cNvSpPr txBox="1"/>
          <p:nvPr/>
        </p:nvSpPr>
        <p:spPr>
          <a:xfrm>
            <a:off x="1491175" y="5190837"/>
            <a:ext cx="942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্বিবাহু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4463" y="2524453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36218" y="2487025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৪ </a:t>
            </a:r>
            <a:r>
              <a:rPr lang="en-US" dirty="0" err="1" smtClean="0"/>
              <a:t>সেমি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15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50123F3F-434A-4EB6-B0ED-2D041F59EBDD}"/>
              </a:ext>
            </a:extLst>
          </p:cNvPr>
          <p:cNvSpPr/>
          <p:nvPr/>
        </p:nvSpPr>
        <p:spPr>
          <a:xfrm>
            <a:off x="196946" y="1687621"/>
            <a:ext cx="4178105" cy="3010486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4439C74-C35D-4A3D-9C51-0B4AAA8DB7BA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801857" y="3013501"/>
            <a:ext cx="439615" cy="179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0BC0971-ED79-4D07-AEAD-14E409E097C6}"/>
              </a:ext>
            </a:extLst>
          </p:cNvPr>
          <p:cNvCxnSpPr>
            <a:stCxn id="2" idx="5"/>
          </p:cNvCxnSpPr>
          <p:nvPr/>
        </p:nvCxnSpPr>
        <p:spPr>
          <a:xfrm>
            <a:off x="3330525" y="3192864"/>
            <a:ext cx="48181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31096BA-622F-45D6-86B5-2A0657EF2E4B}"/>
              </a:ext>
            </a:extLst>
          </p:cNvPr>
          <p:cNvCxnSpPr>
            <a:stCxn id="2" idx="3"/>
          </p:cNvCxnSpPr>
          <p:nvPr/>
        </p:nvCxnSpPr>
        <p:spPr>
          <a:xfrm>
            <a:off x="2285999" y="4698107"/>
            <a:ext cx="119575" cy="3974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64BD14-60C1-4576-ACC9-988892AEF2A1}"/>
              </a:ext>
            </a:extLst>
          </p:cNvPr>
          <p:cNvSpPr txBox="1"/>
          <p:nvPr/>
        </p:nvSpPr>
        <p:spPr>
          <a:xfrm>
            <a:off x="436098" y="509451"/>
            <a:ext cx="454386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FB77620-2601-4357-B194-3F120E1048EF}"/>
              </a:ext>
            </a:extLst>
          </p:cNvPr>
          <p:cNvSpPr txBox="1"/>
          <p:nvPr/>
        </p:nvSpPr>
        <p:spPr>
          <a:xfrm>
            <a:off x="7593388" y="2598003"/>
            <a:ext cx="356616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6E8372CF-9F1E-46F3-84DC-35F059F4B49D}"/>
              </a:ext>
            </a:extLst>
          </p:cNvPr>
          <p:cNvSpPr/>
          <p:nvPr/>
        </p:nvSpPr>
        <p:spPr>
          <a:xfrm>
            <a:off x="4375051" y="2708232"/>
            <a:ext cx="2247666" cy="72076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E2B721-35F2-46F8-A2CC-D52C92111418}"/>
              </a:ext>
            </a:extLst>
          </p:cNvPr>
          <p:cNvSpPr txBox="1"/>
          <p:nvPr/>
        </p:nvSpPr>
        <p:spPr>
          <a:xfrm>
            <a:off x="1406767" y="5640663"/>
            <a:ext cx="9144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তিনটি বাহু সমান তাকে সমবাহু ত্রিভুজ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857" y="2154373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৬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7266" y="2154373"/>
            <a:ext cx="8750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৬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62128" y="4896813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৬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3" grpId="0" animBg="1"/>
      <p:bldP spid="5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xmlns="" id="{980263A2-81F7-43BA-9F0B-6B10EF759A23}"/>
              </a:ext>
            </a:extLst>
          </p:cNvPr>
          <p:cNvSpPr/>
          <p:nvPr/>
        </p:nvSpPr>
        <p:spPr>
          <a:xfrm>
            <a:off x="1041009" y="1505243"/>
            <a:ext cx="4009293" cy="2405575"/>
          </a:xfrm>
          <a:prstGeom prst="rt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508CA4-95BD-4819-8C5F-B4DEF914B779}"/>
              </a:ext>
            </a:extLst>
          </p:cNvPr>
          <p:cNvSpPr txBox="1"/>
          <p:nvPr/>
        </p:nvSpPr>
        <p:spPr>
          <a:xfrm>
            <a:off x="731521" y="182881"/>
            <a:ext cx="486742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754EB3-2C2E-4BCF-A12D-CCF1B24E88FD}"/>
              </a:ext>
            </a:extLst>
          </p:cNvPr>
          <p:cNvSpPr txBox="1"/>
          <p:nvPr/>
        </p:nvSpPr>
        <p:spPr>
          <a:xfrm>
            <a:off x="7258930" y="2411605"/>
            <a:ext cx="450166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345181D6-47A5-45E8-B90B-8FBABD92499B}"/>
              </a:ext>
            </a:extLst>
          </p:cNvPr>
          <p:cNvSpPr/>
          <p:nvPr/>
        </p:nvSpPr>
        <p:spPr>
          <a:xfrm>
            <a:off x="5441853" y="2584787"/>
            <a:ext cx="1308294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E28E09-269D-444C-9ADC-5A75AC35CB40}"/>
              </a:ext>
            </a:extLst>
          </p:cNvPr>
          <p:cNvSpPr txBox="1"/>
          <p:nvPr/>
        </p:nvSpPr>
        <p:spPr>
          <a:xfrm>
            <a:off x="1052733" y="5078437"/>
            <a:ext cx="1008653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কোন বাহু সমান নয় তাকে বিষমবাহু ত্রিভুজ বলে।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34" y="2584787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17471" y="4125295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51140" y="2042273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৭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0CA980-A56D-48C2-BF28-755E6047C178}"/>
              </a:ext>
            </a:extLst>
          </p:cNvPr>
          <p:cNvSpPr txBox="1"/>
          <p:nvPr/>
        </p:nvSpPr>
        <p:spPr>
          <a:xfrm>
            <a:off x="4065563" y="99931"/>
            <a:ext cx="457434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366CB8-8951-4BFA-8287-75E0189D6D33}"/>
              </a:ext>
            </a:extLst>
          </p:cNvPr>
          <p:cNvSpPr txBox="1"/>
          <p:nvPr/>
        </p:nvSpPr>
        <p:spPr>
          <a:xfrm>
            <a:off x="1755531" y="1891102"/>
            <a:ext cx="84435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7C16D98-C1BB-4E3F-9166-0BF65D55059E}"/>
              </a:ext>
            </a:extLst>
          </p:cNvPr>
          <p:cNvCxnSpPr>
            <a:cxnSpLocks/>
          </p:cNvCxnSpPr>
          <p:nvPr/>
        </p:nvCxnSpPr>
        <p:spPr>
          <a:xfrm flipH="1">
            <a:off x="1771450" y="4232311"/>
            <a:ext cx="1498208" cy="1888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B16E90-C6AA-43CE-BA0F-55DF9CE84CCB}"/>
              </a:ext>
            </a:extLst>
          </p:cNvPr>
          <p:cNvCxnSpPr>
            <a:cxnSpLocks/>
          </p:cNvCxnSpPr>
          <p:nvPr/>
        </p:nvCxnSpPr>
        <p:spPr>
          <a:xfrm>
            <a:off x="3269658" y="4245798"/>
            <a:ext cx="1434904" cy="193811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61AF41D-31B3-436A-B4CE-D64C28B451FE}"/>
              </a:ext>
            </a:extLst>
          </p:cNvPr>
          <p:cNvCxnSpPr>
            <a:cxnSpLocks/>
          </p:cNvCxnSpPr>
          <p:nvPr/>
        </p:nvCxnSpPr>
        <p:spPr>
          <a:xfrm>
            <a:off x="1771449" y="6113576"/>
            <a:ext cx="2933113" cy="7033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94061CB9-898C-45BC-9E9E-591FEB2F60FD}"/>
              </a:ext>
            </a:extLst>
          </p:cNvPr>
          <p:cNvSpPr/>
          <p:nvPr/>
        </p:nvSpPr>
        <p:spPr>
          <a:xfrm>
            <a:off x="4981016" y="5214855"/>
            <a:ext cx="196197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76425E-CDBA-4592-843E-5328C7BE9829}"/>
              </a:ext>
            </a:extLst>
          </p:cNvPr>
          <p:cNvSpPr txBox="1"/>
          <p:nvPr/>
        </p:nvSpPr>
        <p:spPr>
          <a:xfrm>
            <a:off x="7793499" y="5150913"/>
            <a:ext cx="284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9026A17-61A7-43E7-8532-13C9230CF3E0}"/>
              </a:ext>
            </a:extLst>
          </p:cNvPr>
          <p:cNvCxnSpPr>
            <a:cxnSpLocks/>
          </p:cNvCxnSpPr>
          <p:nvPr/>
        </p:nvCxnSpPr>
        <p:spPr>
          <a:xfrm flipH="1">
            <a:off x="3676330" y="5034104"/>
            <a:ext cx="443832" cy="2834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4F9AE29D-98F4-444B-8D5F-098D11B60420}"/>
              </a:ext>
            </a:extLst>
          </p:cNvPr>
          <p:cNvCxnSpPr>
            <a:cxnSpLocks/>
          </p:cNvCxnSpPr>
          <p:nvPr/>
        </p:nvCxnSpPr>
        <p:spPr>
          <a:xfrm flipV="1">
            <a:off x="2936104" y="5852161"/>
            <a:ext cx="1" cy="6189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C9E39D9-66E2-40F5-A1EF-D571A7B80712}"/>
              </a:ext>
            </a:extLst>
          </p:cNvPr>
          <p:cNvCxnSpPr>
            <a:cxnSpLocks/>
          </p:cNvCxnSpPr>
          <p:nvPr/>
        </p:nvCxnSpPr>
        <p:spPr>
          <a:xfrm>
            <a:off x="2212236" y="5175846"/>
            <a:ext cx="590844" cy="1417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8144" y="4519413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76378" y="4454951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194" y="6396505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22" grpId="0" animBg="1"/>
      <p:bldP spid="23" grpId="0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EC66BFA-E71E-4096-87D0-BD36AD2DA9FC}"/>
              </a:ext>
            </a:extLst>
          </p:cNvPr>
          <p:cNvSpPr/>
          <p:nvPr/>
        </p:nvSpPr>
        <p:spPr>
          <a:xfrm>
            <a:off x="1333454" y="489850"/>
            <a:ext cx="91751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শণাক্ত কর।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5201F6E5-4B96-417A-AE4A-646CEA76A930}"/>
              </a:ext>
            </a:extLst>
          </p:cNvPr>
          <p:cNvSpPr/>
          <p:nvPr/>
        </p:nvSpPr>
        <p:spPr>
          <a:xfrm>
            <a:off x="1333454" y="2285002"/>
            <a:ext cx="2521094" cy="3201398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5B0E9DF-C6CF-4EEF-AC37-E376ACA31FA1}"/>
              </a:ext>
            </a:extLst>
          </p:cNvPr>
          <p:cNvSpPr/>
          <p:nvPr/>
        </p:nvSpPr>
        <p:spPr>
          <a:xfrm>
            <a:off x="4795595" y="3643385"/>
            <a:ext cx="2250830" cy="484632"/>
          </a:xfrm>
          <a:prstGeom prst="rightArrow">
            <a:avLst>
              <a:gd name="adj1" fmla="val 616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EDA6A5-ACE2-42B0-A75F-BAC8DBD60B72}"/>
              </a:ext>
            </a:extLst>
          </p:cNvPr>
          <p:cNvSpPr txBox="1"/>
          <p:nvPr/>
        </p:nvSpPr>
        <p:spPr>
          <a:xfrm>
            <a:off x="7709515" y="3470202"/>
            <a:ext cx="379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3CBEE702-2617-4570-B32D-9A78CC230461}"/>
              </a:ext>
            </a:extLst>
          </p:cNvPr>
          <p:cNvCxnSpPr>
            <a:cxnSpLocks/>
          </p:cNvCxnSpPr>
          <p:nvPr/>
        </p:nvCxnSpPr>
        <p:spPr>
          <a:xfrm>
            <a:off x="1556876" y="4300360"/>
            <a:ext cx="450166" cy="420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35A8550-815A-47BE-9C19-92D070557EC6}"/>
              </a:ext>
            </a:extLst>
          </p:cNvPr>
          <p:cNvCxnSpPr>
            <a:cxnSpLocks/>
          </p:cNvCxnSpPr>
          <p:nvPr/>
        </p:nvCxnSpPr>
        <p:spPr>
          <a:xfrm flipH="1">
            <a:off x="3130796" y="4300360"/>
            <a:ext cx="464234" cy="436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78858" y="3108015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৬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8525" y="3108015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৬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67CCC3-A473-4A77-ACB0-332B0BCB0603}"/>
              </a:ext>
            </a:extLst>
          </p:cNvPr>
          <p:cNvSpPr txBox="1"/>
          <p:nvPr/>
        </p:nvSpPr>
        <p:spPr>
          <a:xfrm>
            <a:off x="1125416" y="784381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</a:t>
            </a:r>
            <a:r>
              <a:rPr lang="bn-IN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শণাক্ত কর।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30B36CA-62E6-40E2-A20A-FDB1984A929B}"/>
              </a:ext>
            </a:extLst>
          </p:cNvPr>
          <p:cNvCxnSpPr>
            <a:cxnSpLocks/>
          </p:cNvCxnSpPr>
          <p:nvPr/>
        </p:nvCxnSpPr>
        <p:spPr>
          <a:xfrm flipH="1">
            <a:off x="2746305" y="4780593"/>
            <a:ext cx="2250832" cy="4666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193A4E3-FCC5-46D6-943E-F0B31B14DB61}"/>
              </a:ext>
            </a:extLst>
          </p:cNvPr>
          <p:cNvCxnSpPr>
            <a:cxnSpLocks/>
          </p:cNvCxnSpPr>
          <p:nvPr/>
        </p:nvCxnSpPr>
        <p:spPr>
          <a:xfrm>
            <a:off x="1764732" y="3161713"/>
            <a:ext cx="998806" cy="21101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2FC2A17-F9C3-4D2F-AB52-D263F16F33D6}"/>
              </a:ext>
            </a:extLst>
          </p:cNvPr>
          <p:cNvCxnSpPr>
            <a:cxnSpLocks/>
          </p:cNvCxnSpPr>
          <p:nvPr/>
        </p:nvCxnSpPr>
        <p:spPr>
          <a:xfrm>
            <a:off x="1764732" y="3161713"/>
            <a:ext cx="3254916" cy="15848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568F9E3C-DCD5-43D8-A25A-7F2EFD033432}"/>
              </a:ext>
            </a:extLst>
          </p:cNvPr>
          <p:cNvSpPr/>
          <p:nvPr/>
        </p:nvSpPr>
        <p:spPr>
          <a:xfrm>
            <a:off x="5098776" y="3945246"/>
            <a:ext cx="19944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3CA2BD-45E9-4ED8-BBE3-0A7C9B1B37D7}"/>
              </a:ext>
            </a:extLst>
          </p:cNvPr>
          <p:cNvSpPr txBox="1"/>
          <p:nvPr/>
        </p:nvSpPr>
        <p:spPr>
          <a:xfrm>
            <a:off x="7526215" y="3833619"/>
            <a:ext cx="324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8098" y="3282462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1512" y="4002896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71721" y="5096621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3384" y="122830"/>
            <a:ext cx="416256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7029" y="5385557"/>
            <a:ext cx="675564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67527" y="1528443"/>
            <a:ext cx="5357692" cy="2871928"/>
            <a:chOff x="3540647" y="1735371"/>
            <a:chExt cx="5357692" cy="2871928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50123F3F-434A-4EB6-B0ED-2D041F59EBDD}"/>
                </a:ext>
              </a:extLst>
            </p:cNvPr>
            <p:cNvSpPr/>
            <p:nvPr/>
          </p:nvSpPr>
          <p:spPr>
            <a:xfrm>
              <a:off x="4486228" y="2236119"/>
              <a:ext cx="3583484" cy="1912800"/>
            </a:xfrm>
            <a:prstGeom prst="triangl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36776" y="1735371"/>
              <a:ext cx="682388" cy="46166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40647" y="4145634"/>
              <a:ext cx="682388" cy="46166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15951" y="4145634"/>
              <a:ext cx="682388" cy="46166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11328" y="4733024"/>
            <a:ext cx="3846677" cy="46166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527" y="122830"/>
            <a:ext cx="574681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7029" y="5634208"/>
            <a:ext cx="675564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কোনের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১৮০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67527" y="1528443"/>
            <a:ext cx="5357692" cy="2871928"/>
            <a:chOff x="3540647" y="1735371"/>
            <a:chExt cx="5357692" cy="2871928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50123F3F-434A-4EB6-B0ED-2D041F59EBDD}"/>
                </a:ext>
              </a:extLst>
            </p:cNvPr>
            <p:cNvSpPr/>
            <p:nvPr/>
          </p:nvSpPr>
          <p:spPr>
            <a:xfrm>
              <a:off x="4486228" y="2236119"/>
              <a:ext cx="3583484" cy="1912800"/>
            </a:xfrm>
            <a:prstGeom prst="triangl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36776" y="1735371"/>
              <a:ext cx="682388" cy="46166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40647" y="4145634"/>
              <a:ext cx="682388" cy="46166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15951" y="4145634"/>
              <a:ext cx="682388" cy="46166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11328" y="4733024"/>
            <a:ext cx="3846677" cy="46166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6869" y="2520260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4647" y="2520260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0758" y="4106315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062" y="122830"/>
            <a:ext cx="645260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5086" y="5446498"/>
            <a:ext cx="706255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50123F3F-434A-4EB6-B0ED-2D041F59EBDD}"/>
              </a:ext>
            </a:extLst>
          </p:cNvPr>
          <p:cNvSpPr/>
          <p:nvPr/>
        </p:nvSpPr>
        <p:spPr>
          <a:xfrm>
            <a:off x="4401401" y="1689848"/>
            <a:ext cx="2878630" cy="2603657"/>
          </a:xfrm>
          <a:prstGeom prst="triangle">
            <a:avLst>
              <a:gd name="adj" fmla="val 50654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462" y="1137171"/>
            <a:ext cx="682388" cy="46166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427" y="3994699"/>
            <a:ext cx="682388" cy="46166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5617" y="3962780"/>
            <a:ext cx="682388" cy="46166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0651" y="4744834"/>
            <a:ext cx="3846677" cy="46166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8878" y="2622344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30197" y="2602842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41844" y="3810033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9BA6E-E370-4457-B94D-DF27E446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194" y="232013"/>
            <a:ext cx="4833828" cy="103723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A7A514-2BBA-455F-9C3A-52281E3E5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6921" y="2210938"/>
            <a:ext cx="6535532" cy="3812424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bn-IN" sz="3200" dirty="0"/>
          </a:p>
          <a:p>
            <a:pPr marL="0" indent="0" algn="ctr">
              <a:buNone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দামুড়হুদা-চুয়াডাঙ্গা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6" y="2210938"/>
            <a:ext cx="1776877" cy="17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84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528" y="122830"/>
            <a:ext cx="57046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2011" y="5429470"/>
            <a:ext cx="675564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3003" y="1741007"/>
            <a:ext cx="682388" cy="46166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6173" y="3643284"/>
            <a:ext cx="682388" cy="46166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3882" y="3637782"/>
            <a:ext cx="682388" cy="46166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328" y="4733024"/>
            <a:ext cx="3846677" cy="46166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5444197" y="2293034"/>
            <a:ext cx="2504049" cy="1575581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96221" y="2580921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৫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34666" y="3938802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74390" y="2738312"/>
            <a:ext cx="828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 </a:t>
            </a:r>
            <a:r>
              <a:rPr lang="en-US" dirty="0" err="1" smtClean="0"/>
              <a:t>সেমি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1B8BEF-B770-4CE7-BBB5-B00493C4DC17}"/>
              </a:ext>
            </a:extLst>
          </p:cNvPr>
          <p:cNvSpPr txBox="1"/>
          <p:nvPr/>
        </p:nvSpPr>
        <p:spPr>
          <a:xfrm>
            <a:off x="3275427" y="0"/>
            <a:ext cx="4318782" cy="1446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7BE813-458E-4F34-AA8B-2F828880C7D4}"/>
              </a:ext>
            </a:extLst>
          </p:cNvPr>
          <p:cNvSpPr txBox="1"/>
          <p:nvPr/>
        </p:nvSpPr>
        <p:spPr>
          <a:xfrm>
            <a:off x="2719753" y="1446550"/>
            <a:ext cx="543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১।ত্রিভুজ কাকে বলে?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E0E700-E939-4D61-8336-3F11D8C1511D}"/>
              </a:ext>
            </a:extLst>
          </p:cNvPr>
          <p:cNvSpPr txBox="1"/>
          <p:nvPr/>
        </p:nvSpPr>
        <p:spPr>
          <a:xfrm>
            <a:off x="1971822" y="2477601"/>
            <a:ext cx="818739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 বাহু দ্বারা আবদ্ধ চিত্রকে ত্রিভুজ বলে।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E5BE10-DA77-4061-9A96-868ACFD65757}"/>
              </a:ext>
            </a:extLst>
          </p:cNvPr>
          <p:cNvSpPr txBox="1"/>
          <p:nvPr/>
        </p:nvSpPr>
        <p:spPr>
          <a:xfrm>
            <a:off x="2157047" y="3613666"/>
            <a:ext cx="8187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বাহুভেদে ত্রিভুজ কত প্রকার ও কি কি?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10369B-8B09-4A5F-9C8D-52999C94D30B}"/>
              </a:ext>
            </a:extLst>
          </p:cNvPr>
          <p:cNvSpPr txBox="1"/>
          <p:nvPr/>
        </p:nvSpPr>
        <p:spPr>
          <a:xfrm>
            <a:off x="1971822" y="4688175"/>
            <a:ext cx="8018584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 তিন প্রকার। সমদ্বিবাহু ত্রিভুজ, সমবাহু ত্রিভুজ,বিষমবাহু ত্রিভুজ।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1B8BEF-B770-4CE7-BBB5-B00493C4DC17}"/>
              </a:ext>
            </a:extLst>
          </p:cNvPr>
          <p:cNvSpPr txBox="1"/>
          <p:nvPr/>
        </p:nvSpPr>
        <p:spPr>
          <a:xfrm>
            <a:off x="3508129" y="407963"/>
            <a:ext cx="4138247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7BE813-458E-4F34-AA8B-2F828880C7D4}"/>
              </a:ext>
            </a:extLst>
          </p:cNvPr>
          <p:cNvSpPr txBox="1"/>
          <p:nvPr/>
        </p:nvSpPr>
        <p:spPr>
          <a:xfrm>
            <a:off x="1785423" y="2951792"/>
            <a:ext cx="7583660" cy="156966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সমবাহু,সমদ্বিবাহু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bn-IN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4800" b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6934200" y="457200"/>
            <a:ext cx="2971800" cy="24384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438400"/>
            <a:ext cx="2743200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81991F2B-D603-4818-BB30-5BEA9EF18238}"/>
              </a:ext>
            </a:extLst>
          </p:cNvPr>
          <p:cNvSpPr txBox="1">
            <a:spLocks/>
          </p:cNvSpPr>
          <p:nvPr/>
        </p:nvSpPr>
        <p:spPr>
          <a:xfrm>
            <a:off x="2496917" y="2092519"/>
            <a:ext cx="6063173" cy="3193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চতুর্থ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গণিত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ত্রিভুজ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বাহুভেদে ত্রিভু</a:t>
            </a: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4695" y="377450"/>
            <a:ext cx="406556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4E7609-82F8-4794-BD62-C99CCECEA9C0}"/>
              </a:ext>
            </a:extLst>
          </p:cNvPr>
          <p:cNvSpPr/>
          <p:nvPr/>
        </p:nvSpPr>
        <p:spPr>
          <a:xfrm>
            <a:off x="3516922" y="478301"/>
            <a:ext cx="4628271" cy="18710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E788E0F-1734-400D-8C15-E07A5F5DCC01}"/>
              </a:ext>
            </a:extLst>
          </p:cNvPr>
          <p:cNvSpPr/>
          <p:nvPr/>
        </p:nvSpPr>
        <p:spPr>
          <a:xfrm>
            <a:off x="1076181" y="3981158"/>
            <a:ext cx="10255346" cy="2138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২৯.১.১সমবাহু,সমদ্বিবাহু,ও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266092"/>
            <a:ext cx="12192000" cy="9847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3795932"/>
            <a:ext cx="12192000" cy="9847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রুলার,পেনসিল,চাঁদা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7152" y="301167"/>
            <a:ext cx="580995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Triangle Shapes Song For Kid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5926" y="2588653"/>
            <a:ext cx="5781182" cy="325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825" y="222686"/>
            <a:ext cx="5769735" cy="6519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789" y="540913"/>
            <a:ext cx="4752304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ত্রিভুজগুলোকে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বাছায়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AD9C9B-8454-4E81-AE43-A8B8422B841E}"/>
              </a:ext>
            </a:extLst>
          </p:cNvPr>
          <p:cNvSpPr txBox="1"/>
          <p:nvPr/>
        </p:nvSpPr>
        <p:spPr>
          <a:xfrm>
            <a:off x="2222696" y="156818"/>
            <a:ext cx="7652824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r>
              <a:rPr lang="bn-IN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সংশ্লিষ্ঠ ছবি</a:t>
            </a:r>
            <a:endParaRPr lang="en-US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45869B-458F-4A8C-A536-2D4F5D431134}"/>
              </a:ext>
            </a:extLst>
          </p:cNvPr>
          <p:cNvSpPr txBox="1"/>
          <p:nvPr/>
        </p:nvSpPr>
        <p:spPr>
          <a:xfrm>
            <a:off x="3277773" y="5613010"/>
            <a:ext cx="4923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পৃষ্টা ১৫৫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99908" y="1691113"/>
            <a:ext cx="10783420" cy="4193871"/>
            <a:chOff x="1199908" y="1691113"/>
            <a:chExt cx="10783420" cy="41938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C208519-9A61-4801-AD5F-D174D62469B7}"/>
                </a:ext>
              </a:extLst>
            </p:cNvPr>
            <p:cNvGrpSpPr/>
            <p:nvPr/>
          </p:nvGrpSpPr>
          <p:grpSpPr>
            <a:xfrm>
              <a:off x="1199908" y="1979306"/>
              <a:ext cx="10546616" cy="3905678"/>
              <a:chOff x="1101434" y="3243330"/>
              <a:chExt cx="10546616" cy="3905678"/>
            </a:xfrm>
            <a:noFill/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xmlns="" id="{9C2FE7F7-7FA8-4357-B54F-D9F49D73093D}"/>
                  </a:ext>
                </a:extLst>
              </p:cNvPr>
              <p:cNvSpPr/>
              <p:nvPr/>
            </p:nvSpPr>
            <p:spPr>
              <a:xfrm>
                <a:off x="1101434" y="3243330"/>
                <a:ext cx="3196248" cy="2580588"/>
              </a:xfrm>
              <a:prstGeom prst="triangle">
                <a:avLst/>
              </a:prstGeom>
              <a:grp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ight Triangle 2">
                <a:extLst>
                  <a:ext uri="{FF2B5EF4-FFF2-40B4-BE49-F238E27FC236}">
                    <a16:creationId xmlns:a16="http://schemas.microsoft.com/office/drawing/2014/main" xmlns="" id="{BE83744E-E8BF-447E-B10F-A59CD1CC88DA}"/>
                  </a:ext>
                </a:extLst>
              </p:cNvPr>
              <p:cNvSpPr/>
              <p:nvPr/>
            </p:nvSpPr>
            <p:spPr>
              <a:xfrm>
                <a:off x="5452984" y="3243330"/>
                <a:ext cx="2413203" cy="2580588"/>
              </a:xfrm>
              <a:prstGeom prst="rtTriangle">
                <a:avLst/>
              </a:prstGeom>
              <a:grp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Merge 4">
                <a:extLst>
                  <a:ext uri="{FF2B5EF4-FFF2-40B4-BE49-F238E27FC236}">
                    <a16:creationId xmlns:a16="http://schemas.microsoft.com/office/drawing/2014/main" xmlns="" id="{BDD05D94-91B2-43E2-A4D2-02C94D43C5B9}"/>
                  </a:ext>
                </a:extLst>
              </p:cNvPr>
              <p:cNvSpPr/>
              <p:nvPr/>
            </p:nvSpPr>
            <p:spPr>
              <a:xfrm>
                <a:off x="8102991" y="3428999"/>
                <a:ext cx="3545059" cy="3720009"/>
              </a:xfrm>
              <a:prstGeom prst="flowChartMerge">
                <a:avLst/>
              </a:prstGeom>
              <a:grp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99908" y="2579077"/>
              <a:ext cx="8281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৫ </a:t>
              </a:r>
              <a:r>
                <a:rPr lang="en-US" dirty="0" err="1" smtClean="0"/>
                <a:t>সেমি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86374" y="2579077"/>
              <a:ext cx="8281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৫ </a:t>
              </a:r>
              <a:r>
                <a:rPr lang="en-US" dirty="0" err="1" smtClean="0"/>
                <a:t>সেমি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2696" y="4717120"/>
              <a:ext cx="8281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৫ </a:t>
              </a:r>
              <a:r>
                <a:rPr lang="en-US" dirty="0" err="1" smtClean="0"/>
                <a:t>সেমি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49727" y="3202273"/>
              <a:ext cx="828184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৫ </a:t>
              </a:r>
              <a:r>
                <a:rPr lang="en-US" dirty="0" err="1" smtClean="0"/>
                <a:t>সেমি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3967" y="4717120"/>
              <a:ext cx="828184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৪</a:t>
              </a:r>
              <a:r>
                <a:rPr lang="en-US" dirty="0" smtClean="0"/>
                <a:t> </a:t>
              </a:r>
              <a:r>
                <a:rPr lang="en-US" dirty="0" err="1" smtClean="0"/>
                <a:t>সেমি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68632" y="2779184"/>
              <a:ext cx="828184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৬</a:t>
              </a:r>
              <a:r>
                <a:rPr lang="en-US" dirty="0" smtClean="0"/>
                <a:t> </a:t>
              </a:r>
              <a:r>
                <a:rPr lang="en-US" dirty="0" err="1" smtClean="0"/>
                <a:t>সেমি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22585" y="1691113"/>
              <a:ext cx="8281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৫ </a:t>
              </a:r>
              <a:r>
                <a:rPr lang="en-US" dirty="0" err="1" smtClean="0"/>
                <a:t>সেমি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64661" y="3594943"/>
              <a:ext cx="828184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৭</a:t>
              </a:r>
              <a:r>
                <a:rPr lang="en-US" dirty="0" smtClean="0"/>
                <a:t> </a:t>
              </a:r>
              <a:r>
                <a:rPr lang="en-US" dirty="0" err="1" smtClean="0"/>
                <a:t>সেমি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55144" y="3742351"/>
              <a:ext cx="8281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৭</a:t>
              </a:r>
              <a:r>
                <a:rPr lang="en-US" dirty="0" smtClean="0"/>
                <a:t> </a:t>
              </a:r>
              <a:r>
                <a:rPr lang="en-US" dirty="0" err="1" smtClean="0"/>
                <a:t>সেমি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75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46FEDFB-BBF2-4EDB-AEB2-511BD626F318}"/>
              </a:ext>
            </a:extLst>
          </p:cNvPr>
          <p:cNvSpPr/>
          <p:nvPr/>
        </p:nvSpPr>
        <p:spPr>
          <a:xfrm flipH="1">
            <a:off x="548638" y="689318"/>
            <a:ext cx="10522635" cy="3910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bn-IN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446</Words>
  <Application>Microsoft Office PowerPoint</Application>
  <PresentationFormat>Widescreen</PresentationFormat>
  <Paragraphs>124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sarup</cp:lastModifiedBy>
  <cp:revision>135</cp:revision>
  <dcterms:created xsi:type="dcterms:W3CDTF">2018-06-04T06:02:37Z</dcterms:created>
  <dcterms:modified xsi:type="dcterms:W3CDTF">2019-10-19T08:59:36Z</dcterms:modified>
</cp:coreProperties>
</file>