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93" r:id="rId5"/>
    <p:sldId id="261" r:id="rId6"/>
    <p:sldId id="294" r:id="rId7"/>
    <p:sldId id="262" r:id="rId8"/>
    <p:sldId id="267" r:id="rId9"/>
    <p:sldId id="291" r:id="rId10"/>
    <p:sldId id="290" r:id="rId11"/>
    <p:sldId id="288" r:id="rId12"/>
    <p:sldId id="289" r:id="rId13"/>
    <p:sldId id="295" r:id="rId14"/>
    <p:sldId id="271" r:id="rId15"/>
    <p:sldId id="286" r:id="rId16"/>
  </p:sldIdLst>
  <p:sldSz cx="9906000" cy="6858000" type="A4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91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84946" autoAdjust="0"/>
  </p:normalViewPr>
  <p:slideViewPr>
    <p:cSldViewPr>
      <p:cViewPr varScale="1">
        <p:scale>
          <a:sx n="72" d="100"/>
          <a:sy n="72" d="100"/>
        </p:scale>
        <p:origin x="990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12FB-61B8-40FC-A38B-A5EFBA613615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D74E3-AD5A-4CD1-B320-97D50FBD52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1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NAGPS\Downloads\Rokeya\1461411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9448800" cy="640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4572000"/>
            <a:ext cx="4787900" cy="1610982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9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9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352800"/>
            <a:ext cx="5911272" cy="6051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4572000"/>
            <a:ext cx="7315200" cy="6051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2251364" y="605118"/>
            <a:ext cx="5553364" cy="2084294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81000"/>
            <a:ext cx="18288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18288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03372" y="-5049651"/>
            <a:ext cx="112349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09119" y="685800"/>
            <a:ext cx="3581587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667000"/>
            <a:ext cx="8001000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0" y="3505200"/>
            <a:ext cx="8458200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00400" y="304800"/>
            <a:ext cx="3118587" cy="1214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ea typeface="BatangChe" pitchFamily="49" charset="-127"/>
                <a:cs typeface="NikoshBAN" pitchFamily="2" charset="0"/>
              </a:rPr>
              <a:t>মূল্যায়ণ</a:t>
            </a:r>
            <a:endParaRPr lang="en-US" sz="6000" dirty="0">
              <a:latin typeface="NikoshBAN" pitchFamily="2" charset="0"/>
              <a:ea typeface="BatangChe" pitchFamily="49" charset="-127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2971800"/>
            <a:ext cx="7790872" cy="537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0" y="3729318"/>
            <a:ext cx="7772400" cy="537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567518"/>
            <a:ext cx="6248400" cy="537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5050" y="1915180"/>
            <a:ext cx="246875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50" dirty="0">
                <a:ln w="11430"/>
                <a:latin typeface="NikoshBAN" pitchFamily="2" charset="0"/>
                <a:cs typeface="NikoshBAN" pitchFamily="2" charset="0"/>
              </a:rPr>
              <a:t>উত্তর লিখঃ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42364" y="3103418"/>
            <a:ext cx="3311236" cy="2154382"/>
            <a:chOff x="6019800" y="1447800"/>
            <a:chExt cx="2895600" cy="1676400"/>
          </a:xfrm>
        </p:grpSpPr>
        <p:grpSp>
          <p:nvGrpSpPr>
            <p:cNvPr id="4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lowchart: Or 4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Or 5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Or 6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8850" y="1610380"/>
            <a:ext cx="4815869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628" y="2219980"/>
            <a:ext cx="530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010" y="4277380"/>
            <a:ext cx="549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অগ্রদূত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4119" y="2829580"/>
            <a:ext cx="24384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১৮৭০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505200"/>
            <a:ext cx="19812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১৮৮২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2819400"/>
            <a:ext cx="1828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১৮৮০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3519" y="3591580"/>
            <a:ext cx="19812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১৮৮৪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5725180"/>
            <a:ext cx="25146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4953000"/>
            <a:ext cx="2301081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5638800"/>
            <a:ext cx="251241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5029200"/>
            <a:ext cx="24384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6096000"/>
            <a:ext cx="22860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করুন</a:t>
            </a:r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9353" y="3544601"/>
            <a:ext cx="228600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3216" y="3655061"/>
            <a:ext cx="2438400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2919" y="3688318"/>
            <a:ext cx="2438400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42919" y="3675170"/>
            <a:ext cx="2438400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42919" y="3657600"/>
            <a:ext cx="2438400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2919" y="3657600"/>
            <a:ext cx="2438400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2919" y="3657600"/>
            <a:ext cx="2438400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1519" y="3581400"/>
            <a:ext cx="228600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61319" y="457200"/>
            <a:ext cx="4267200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 descr="C:\Users\NAGPS\Desktop\School\IMG_20170916_111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28600"/>
            <a:ext cx="1962150" cy="261620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8050" y="4200467"/>
            <a:ext cx="8388350" cy="718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just"/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বিল্যালয়ের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5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990600"/>
            <a:ext cx="536575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89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9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105400"/>
            <a:ext cx="8388350" cy="718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just"/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5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2633008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254" y="345393"/>
            <a:ext cx="4202546" cy="10262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3454" y="470648"/>
            <a:ext cx="3977409" cy="1026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676400"/>
            <a:ext cx="1443577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13812" y="4343400"/>
            <a:ext cx="4387388" cy="2209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শ্রেণি-পঞ্চম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বিষয়-বাংলাদেশ ও বিশ্ব পরিচয়  </a:t>
            </a:r>
          </a:p>
          <a:p>
            <a:pPr algn="ctr" defTabSz="990393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</a:t>
            </a:r>
            <a:r>
              <a:rPr lang="en-US" sz="28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endParaRPr lang="en-US" sz="2800" b="1" dirty="0">
              <a:ln w="0"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জাগরণের</a:t>
            </a:r>
            <a:r>
              <a:rPr lang="en-US" sz="28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অগ্রদূত</a:t>
            </a:r>
            <a:endParaRPr lang="en-US" sz="28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২০/০৯/২০১৭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3962400" y="2133600"/>
            <a:ext cx="2133600" cy="1447800"/>
          </a:xfrm>
          <a:prstGeom prst="su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7695-4770-41DA-B3DC-9A0764C64A83}"/>
              </a:ext>
            </a:extLst>
          </p:cNvPr>
          <p:cNvSpPr txBox="1"/>
          <p:nvPr/>
        </p:nvSpPr>
        <p:spPr>
          <a:xfrm flipH="1">
            <a:off x="271911" y="3981033"/>
            <a:ext cx="4528689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সেন</a:t>
            </a:r>
            <a:endParaRPr lang="bn-IN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৩নং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কাঁঠালতলী</a:t>
            </a:r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বিদ্যালয়,</a:t>
            </a:r>
          </a:p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কটিয়াদী,কিশোরগঞ্জ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১৭৫৫১৮৩৮</a:t>
            </a:r>
            <a:endParaRPr lang="bn-IN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asimsen100@gmail.com</a:t>
            </a:r>
            <a:r>
              <a:rPr lang="bn-IN" sz="2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DA49B8-387C-43B6-9440-B990D133E7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91" y="1575262"/>
            <a:ext cx="1905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267200"/>
            <a:ext cx="8305800" cy="7184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2.1.2.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66800"/>
            <a:ext cx="3714750" cy="14724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89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6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67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276600"/>
            <a:ext cx="4648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33400" y="3505200"/>
            <a:ext cx="2819400" cy="3276600"/>
            <a:chOff x="0" y="2819400"/>
            <a:chExt cx="2819400" cy="3276600"/>
          </a:xfrm>
        </p:grpSpPr>
        <p:pic>
          <p:nvPicPr>
            <p:cNvPr id="21513" name="Picture 9" descr="C:\Users\NAGPS\Downloads\Rokeya\1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62400"/>
              <a:ext cx="2819400" cy="2133600"/>
            </a:xfrm>
            <a:prstGeom prst="rect">
              <a:avLst/>
            </a:prstGeom>
            <a:noFill/>
          </p:spPr>
        </p:pic>
        <p:pic>
          <p:nvPicPr>
            <p:cNvPr id="21516" name="Picture 12" descr="C:\Users\NAGPS\Downloads\Rokeya\1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819400"/>
              <a:ext cx="2819400" cy="1508083"/>
            </a:xfrm>
            <a:prstGeom prst="rect">
              <a:avLst/>
            </a:prstGeom>
            <a:noFill/>
          </p:spPr>
        </p:pic>
      </p:grpSp>
      <p:pic>
        <p:nvPicPr>
          <p:cNvPr id="21507" name="Picture 3" descr="C:\Users\NAGPS\Downloads\Rokeya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133600"/>
            <a:ext cx="2389583" cy="32004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Picture 4" descr="C:\Users\NAGPS\Downloads\Rokeya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"/>
            <a:ext cx="2819400" cy="2133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6858001" y="457200"/>
            <a:ext cx="2590799" cy="3023191"/>
            <a:chOff x="6629400" y="609600"/>
            <a:chExt cx="2150269" cy="3333262"/>
          </a:xfrm>
        </p:grpSpPr>
        <p:pic>
          <p:nvPicPr>
            <p:cNvPr id="21511" name="Picture 7" descr="C:\Users\NAGPS\Downloads\Rokeya\7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609600"/>
              <a:ext cx="1600200" cy="1828800"/>
            </a:xfrm>
            <a:prstGeom prst="rect">
              <a:avLst/>
            </a:prstGeom>
            <a:noFill/>
          </p:spPr>
        </p:pic>
        <p:pic>
          <p:nvPicPr>
            <p:cNvPr id="21512" name="Picture 8" descr="C:\Users\NAGPS\Downloads\Rokeya\6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79431" y="1449754"/>
              <a:ext cx="1600200" cy="1981200"/>
            </a:xfrm>
            <a:prstGeom prst="rect">
              <a:avLst/>
            </a:prstGeom>
            <a:noFill/>
          </p:spPr>
        </p:pic>
        <p:pic>
          <p:nvPicPr>
            <p:cNvPr id="21510" name="Picture 6" descr="C:\Users\NAGPS\Downloads\Rokeya\11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79469" y="2037862"/>
              <a:ext cx="1600200" cy="1905000"/>
            </a:xfrm>
            <a:prstGeom prst="rect">
              <a:avLst/>
            </a:prstGeom>
            <a:noFill/>
          </p:spPr>
        </p:pic>
      </p:grpSp>
      <p:pic>
        <p:nvPicPr>
          <p:cNvPr id="21514" name="Picture 10" descr="C:\Users\NAGPS\Downloads\Rokeya\2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799" y="3810000"/>
            <a:ext cx="2362201" cy="2457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9000" y="4572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85800"/>
            <a:ext cx="4292600" cy="12416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74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পাঠঘোষণা</a:t>
            </a:r>
            <a:endParaRPr lang="en-US" sz="7400" b="1" dirty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971800"/>
            <a:ext cx="5638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অগ্রদূত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NAGPS\Downloads\Roke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4177"/>
            <a:ext cx="1295400" cy="211422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NAGPS\Downloads\Roke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324177"/>
            <a:ext cx="1295400" cy="211422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NAGPS\Downloads\Roke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4495800"/>
            <a:ext cx="1295400" cy="211422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Users\NAGPS\Downloads\Roke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1295400" cy="211422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AGPS\Downloads\Rokeya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286000" cy="4983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4068218" y="646093"/>
            <a:ext cx="5410200" cy="954107"/>
          </a:xfrm>
          <a:prstGeom prst="wedgeRectCallout">
            <a:avLst>
              <a:gd name="adj1" fmla="val -79378"/>
              <a:gd name="adj2" fmla="val 33538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১৮৮০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৯ই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1828800"/>
            <a:ext cx="5334000" cy="1384995"/>
          </a:xfrm>
          <a:prstGeom prst="wedgeRectCallout">
            <a:avLst>
              <a:gd name="adj1" fmla="val -76993"/>
              <a:gd name="adj2" fmla="val -2226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১৯০৯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ভাগলপুরে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করেন।বিদ্যালয়টি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8218" y="3475125"/>
            <a:ext cx="5410200" cy="954107"/>
          </a:xfrm>
          <a:prstGeom prst="wedgeRectCallout">
            <a:avLst>
              <a:gd name="adj1" fmla="val -79979"/>
              <a:gd name="adj2" fmla="val -1677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১৯৩২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৯ই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মহিয়সী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572000"/>
            <a:ext cx="5410200" cy="954107"/>
          </a:xfrm>
          <a:prstGeom prst="wedgeRectCallout">
            <a:avLst>
              <a:gd name="adj1" fmla="val -79175"/>
              <a:gd name="adj2" fmla="val -1677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প্রতিবছর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৯ই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562600"/>
            <a:ext cx="2286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NAGPS\Downloads\Rokeya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338262"/>
            <a:ext cx="2343150" cy="3233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1221895" y="1430403"/>
            <a:ext cx="2207105" cy="2227197"/>
            <a:chOff x="1221895" y="1542646"/>
            <a:chExt cx="2207105" cy="2227197"/>
          </a:xfrm>
        </p:grpSpPr>
        <p:sp>
          <p:nvSpPr>
            <p:cNvPr id="13" name="Teardrop 12"/>
            <p:cNvSpPr/>
            <p:nvPr/>
          </p:nvSpPr>
          <p:spPr>
            <a:xfrm rot="3539759">
              <a:off x="1193030" y="1571511"/>
              <a:ext cx="2227197" cy="2169467"/>
            </a:xfrm>
            <a:prstGeom prst="teardrop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95400" y="2209800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নারীর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অধিকার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প্রতিষ্ঠায়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সমাজকে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সচেতন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অসামান্য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অবদান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রাখেন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76400" y="3886200"/>
            <a:ext cx="2206393" cy="2078136"/>
            <a:chOff x="1818694" y="4215739"/>
            <a:chExt cx="2206393" cy="2078136"/>
          </a:xfrm>
        </p:grpSpPr>
        <p:sp>
          <p:nvSpPr>
            <p:cNvPr id="12" name="Teardrop 11"/>
            <p:cNvSpPr/>
            <p:nvPr/>
          </p:nvSpPr>
          <p:spPr>
            <a:xfrm rot="584278">
              <a:off x="1818694" y="4215739"/>
              <a:ext cx="2125145" cy="2078136"/>
            </a:xfrm>
            <a:prstGeom prst="teardrop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20780995">
              <a:off x="1891487" y="4703669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শিক্ষার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বিষয়ে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সমাজকে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সচেতন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অসামান্য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অবদান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রাখেন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46634" y="4800600"/>
            <a:ext cx="1716451" cy="1828800"/>
            <a:chOff x="4229477" y="4839074"/>
            <a:chExt cx="1857280" cy="1709669"/>
          </a:xfrm>
        </p:grpSpPr>
        <p:sp>
          <p:nvSpPr>
            <p:cNvPr id="10" name="Teardrop 9"/>
            <p:cNvSpPr/>
            <p:nvPr/>
          </p:nvSpPr>
          <p:spPr>
            <a:xfrm rot="18190058">
              <a:off x="4303282" y="4765269"/>
              <a:ext cx="1709669" cy="1857280"/>
            </a:xfrm>
            <a:prstGeom prst="teardrop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51730" y="5156537"/>
              <a:ext cx="16709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শিক্ষার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প্রতিষ্ঠা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91775" y="3786058"/>
            <a:ext cx="2142624" cy="2309942"/>
            <a:chOff x="6395359" y="3690517"/>
            <a:chExt cx="2291287" cy="2048425"/>
          </a:xfrm>
        </p:grpSpPr>
        <p:sp>
          <p:nvSpPr>
            <p:cNvPr id="11" name="Teardrop 10"/>
            <p:cNvSpPr/>
            <p:nvPr/>
          </p:nvSpPr>
          <p:spPr>
            <a:xfrm rot="14872609">
              <a:off x="6565450" y="3617746"/>
              <a:ext cx="2048425" cy="2193967"/>
            </a:xfrm>
            <a:prstGeom prst="teardrop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95359" y="4018570"/>
              <a:ext cx="2209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শিক্ষার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অগ্রুগতির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মা-বাবা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অভিভাবকদের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শিক্ষার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বিষয়ে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সচেতন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98577" y="1366009"/>
            <a:ext cx="2035823" cy="2033953"/>
            <a:chOff x="6126717" y="1366009"/>
            <a:chExt cx="2035823" cy="2033953"/>
          </a:xfrm>
        </p:grpSpPr>
        <p:sp>
          <p:nvSpPr>
            <p:cNvPr id="8" name="Teardrop 7"/>
            <p:cNvSpPr/>
            <p:nvPr/>
          </p:nvSpPr>
          <p:spPr>
            <a:xfrm rot="12625258">
              <a:off x="6126717" y="1366009"/>
              <a:ext cx="2035823" cy="2033953"/>
            </a:xfrm>
            <a:prstGeom prst="teardrop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800" y="190500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শিক্ষার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গ্রন্থ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রচনা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করেছেন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133600" y="304800"/>
            <a:ext cx="6096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জাগরণে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2590800" y="304800"/>
            <a:ext cx="4114800" cy="16002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8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2" descr="C:\Users\ajoy\Desktop\IMG_20160412_1239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71600" y="2163618"/>
            <a:ext cx="6934200" cy="415636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19400" y="304800"/>
            <a:ext cx="4218710" cy="1425388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90800"/>
            <a:ext cx="5370945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9963" y="4343400"/>
            <a:ext cx="7780237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ভাগলপুরে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0528" y="3429000"/>
            <a:ext cx="6742871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0528" y="5262282"/>
            <a:ext cx="6742871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2" descr="C:\Users\NAGPS\Desktop\School\IMG_20170916_11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962150" cy="261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407</Words>
  <Application>Microsoft Office PowerPoint</Application>
  <PresentationFormat>A4 Paper (210x297 mm)</PresentationFormat>
  <Paragraphs>81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Asim Sen</cp:lastModifiedBy>
  <cp:revision>325</cp:revision>
  <dcterms:created xsi:type="dcterms:W3CDTF">2006-08-16T00:00:00Z</dcterms:created>
  <dcterms:modified xsi:type="dcterms:W3CDTF">2019-10-19T07:23:59Z</dcterms:modified>
</cp:coreProperties>
</file>