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9" r:id="rId7"/>
    <p:sldId id="261" r:id="rId8"/>
    <p:sldId id="262" r:id="rId9"/>
    <p:sldId id="263" r:id="rId10"/>
    <p:sldId id="271" r:id="rId11"/>
    <p:sldId id="264" r:id="rId12"/>
    <p:sldId id="265" r:id="rId13"/>
    <p:sldId id="266" r:id="rId14"/>
    <p:sldId id="270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560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1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3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4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5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2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18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8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42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7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1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9836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36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9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03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12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0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53CC6D-C80B-4522-8E48-B6DFD4B6232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3162CB4-E843-4294-9936-B904F7A142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&#2439;&#2478;&#2503;&#2439;&#2482;&#2435;salmaakter107554@yahoo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80723" cy="134210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42103"/>
            <a:ext cx="11680722" cy="4262284"/>
          </a:xfrm>
        </p:spPr>
      </p:pic>
    </p:spTree>
    <p:extLst>
      <p:ext uri="{BB962C8B-B14F-4D97-AF65-F5344CB8AC3E}">
        <p14:creationId xmlns:p14="http://schemas.microsoft.com/office/powerpoint/2010/main" val="236212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10219" cy="1224116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24118"/>
            <a:ext cx="11710219" cy="43507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ছালমা আক্তার ( বি এ , বি এড )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প্রধান শিক্ষক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একতা উচ্চ বিদ্যালয়,ফাকরাবাদ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ঝিনাইগাতি, শেরপুর ।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ইমেইলঃ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salmaakter107554@yahoo.com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০১৯৭৭৫৭১১২২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45" y="1224117"/>
            <a:ext cx="2979173" cy="30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1680723" cy="116512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65123"/>
            <a:ext cx="11680722" cy="44392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৯ম</a:t>
            </a:r>
          </a:p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 ১ম  ( কবিতা )</a:t>
            </a:r>
          </a:p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৫০মিঃ</a:t>
            </a:r>
          </a:p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১৩/০৯/২০১৯ইং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65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11695470" cy="1356851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 জ্ঞান যাচাই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87037710"/>
              </p:ext>
            </p:extLst>
          </p:nvPr>
        </p:nvGraphicFramePr>
        <p:xfrm>
          <a:off x="685800" y="2438400"/>
          <a:ext cx="103949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990">
                  <a:extLst>
                    <a:ext uri="{9D8B030D-6E8A-4147-A177-3AD203B41FA5}">
                      <a16:colId xmlns:a16="http://schemas.microsoft.com/office/drawing/2014/main" val="2742747898"/>
                    </a:ext>
                  </a:extLst>
                </a:gridCol>
                <a:gridCol w="2078990">
                  <a:extLst>
                    <a:ext uri="{9D8B030D-6E8A-4147-A177-3AD203B41FA5}">
                      <a16:colId xmlns:a16="http://schemas.microsoft.com/office/drawing/2014/main" val="744662182"/>
                    </a:ext>
                  </a:extLst>
                </a:gridCol>
                <a:gridCol w="2078990">
                  <a:extLst>
                    <a:ext uri="{9D8B030D-6E8A-4147-A177-3AD203B41FA5}">
                      <a16:colId xmlns:a16="http://schemas.microsoft.com/office/drawing/2014/main" val="312788823"/>
                    </a:ext>
                  </a:extLst>
                </a:gridCol>
                <a:gridCol w="2078990">
                  <a:extLst>
                    <a:ext uri="{9D8B030D-6E8A-4147-A177-3AD203B41FA5}">
                      <a16:colId xmlns:a16="http://schemas.microsoft.com/office/drawing/2014/main" val="1307672735"/>
                    </a:ext>
                  </a:extLst>
                </a:gridCol>
                <a:gridCol w="2078990">
                  <a:extLst>
                    <a:ext uri="{9D8B030D-6E8A-4147-A177-3AD203B41FA5}">
                      <a16:colId xmlns:a16="http://schemas.microsoft.com/office/drawing/2014/main" val="280879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n-IN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8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11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56851"/>
            <a:ext cx="11695470" cy="42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80723" cy="1371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পাঠঃএকাত্তরের দিনগুলি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23" y="1371601"/>
            <a:ext cx="5486400" cy="420328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71601"/>
            <a:ext cx="6194323" cy="408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5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95471" cy="988142"/>
          </a:xfrm>
          <a:solidFill>
            <a:schemeClr val="accent3"/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</a:t>
            </a:r>
            <a:r>
              <a:rPr lang="en-US" sz="8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988144"/>
            <a:ext cx="11695471" cy="460149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জন্মঃ১৯২৯সালের ৩রামে মুর্শিদাবাদের সুন্দরপুর গ্রামে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পিতাঃসৈয়দ আব্দুল আলী,তিনি ডেপুটি ম্যাজিস্ট্রেট ছিলেন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 ব্রেবোর্ন কলেজ থেকে বি ,এ পাস করেন ১৯৪৭সালে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 সিদ্ধেশ্বরী গালর্স স্কুলে প্রধান শিক্ষকের দায়িত্ব পালন করেন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 বিশ্ববিদ্যালয় থেকে বি ,এড ও বাংলায় এম ,এ ডিগ্রী লাভ করেন এবং টিচার্স ট্রেনিং কলেজে অধ্যাপনা করেন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১৯৭১সালে মুক্তিযুদ্ধে তার প্রথম সন্তান রুমি যোগদান করেন । রুমি ও তার সহযোদ্ধাদের বিভিন্ন অপারেশনে তিনি সহযোগিতা করেন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স্মৃতিচারণ মূলক অসাধারণ গ্রন্থঃ “একাত্তরের দিনগুলি”সর্বত্র সমাদৃত । গ্রন্থঃগজকচ্ছপ,সাতটি তারার ঝিকিমিকি,প্রবাসের দিনগুলি ।</a:t>
            </a:r>
          </a:p>
          <a:p>
            <a:r>
              <a:rPr lang="bn-IN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মহীয়সী নারী ১৯৯৪সালের ২৬শে জুন পরলোক গমন করেন ।</a:t>
            </a:r>
          </a:p>
          <a:p>
            <a:endParaRPr lang="bn-IN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747" y="1179873"/>
            <a:ext cx="2536723" cy="2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7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11665974" cy="1268361"/>
          </a:xfrm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0" y="1268361"/>
            <a:ext cx="11665974" cy="432127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অধ্যায় শেষে শিক্ষার্থীরা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লেখকের জীবন ও সাহিত্য কর্ম সম্পর্কে জানতে পারবে 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 সালে কি ঘটে ছিল – তা ব্যাখ্যা করতে পারবে 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 পটভূমি কি? - তা বিশ্লেষণ করতে পারবে 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কেন মুক্তিযুদ্ধ হয়েছিল? –” একাত্তরের দিনগুলি” গল্পের আলোকে যুক্তি উপস্থাপন করতে পারবে 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06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80723" cy="123886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 ও টিকা</a:t>
            </a:r>
            <a:endParaRPr lang="en-US" sz="8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38866"/>
            <a:ext cx="11680723" cy="430652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জামী = লেখিকার ছোট ছেলে । লহমায় =মুহূর্তে  ।আলটিমেটাম =চূরান্ত সময় নির্ধারণ ।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শরীফ =লেখিকার স্বামী ।  চরম পত্র = মৃত্যুর পূর্বসময়ে লিখিত উপদেশ ।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খুরপি = মাটি খোড়ার জন্য ব্যবহ্রত ছোট খন্তা । কথিকা = নিদির্ষ্ট ক্ষুদ্র পরিসরে বর্ণনাত্নক রচনা ।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রুমী = জামীর ভাই ।  অবরুদ্ধ নিষ্ক্রয়তা =রুদ্ধ বা আটক অবস্থায় কর্মহীনতা ।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কুটকৌশল = চুতুরতা,দুর্বুদ্ধি । স্তম্ভিত  = হতবাক,বিস্মিত । মার্সিপিটিশন =শাস্তি থেকে অব্যাহতি চেয়ে আবেদন ।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গাজুরিয়া মাইর = গজারি কাঠের মতো শক্ত ও ভারী কাঠের লাঠি দিয়ে মার দেওয়া ।</a:t>
            </a:r>
            <a:endParaRPr lang="en-US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84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95471" cy="1224116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24117"/>
            <a:ext cx="11695471" cy="4365521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সংকলিত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রচনায়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মুক্তিযুদ্ধকালীনের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১৯৭১সালের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এপ্রিল,মে,সেপ্টেম্বর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অক্টোবর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ও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ডিসেম্বর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লেখিকা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হারানোর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গভীর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বেদনা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ওহ্রদয়ের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রক্তক্ষরণের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যন্ত্রণা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করেছেন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হানাদার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বাহিনির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অতর্কিত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হামলায়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শৃঙখলতা ফুটে উঠেছে। রেডিও-টিভিতে বিখ্যাত ব্যাক্তিদের জোর করে মিথ্যা বক্তব্য প্রদানে বাধ্য করা ,হত্যা,লুন্ঠন ওনানা ধরনের ধ্বংসাত্নক কর্মকান্ডের বর্ণনা আছে । সর্বোপরি রচনাটিতে আত্নমর্যাদা ওস্বাধিকার চেতনা ফুটে উঠেছে 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80723" cy="1268361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8360"/>
            <a:ext cx="11680723" cy="4380271"/>
          </a:xfrm>
        </p:spPr>
      </p:pic>
    </p:spTree>
    <p:extLst>
      <p:ext uri="{BB962C8B-B14F-4D97-AF65-F5344CB8AC3E}">
        <p14:creationId xmlns:p14="http://schemas.microsoft.com/office/powerpoint/2010/main" val="6453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24968" cy="119461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নিরব পাঠ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618"/>
            <a:ext cx="11724968" cy="4380271"/>
          </a:xfrm>
        </p:spPr>
      </p:pic>
    </p:spTree>
    <p:extLst>
      <p:ext uri="{BB962C8B-B14F-4D97-AF65-F5344CB8AC3E}">
        <p14:creationId xmlns:p14="http://schemas.microsoft.com/office/powerpoint/2010/main" val="319860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11665974" cy="138634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জোড়ায় কাজ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" y="1386349"/>
            <a:ext cx="11665973" cy="423278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n-IN" sz="6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শহীদ জননী কাদের বলা হয় 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6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বীরঙ্গনা কাদের বলা হয় 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6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জন বীরশ্রেষ্ঠের নাম লেখ ।</a:t>
            </a:r>
            <a:endParaRPr lang="en-US" sz="6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4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80723" cy="104713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47135"/>
            <a:ext cx="11680723" cy="454250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মহেশখালীঃ 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একাত্তরের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দিনগুলি”রচনায়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লেখিকার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প্রেমের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পটুয়াখালীঃ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বেতার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কেন্দ্রের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তুলে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bn-IN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নোয়াখালীঃ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রুমির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দেশপ্রেম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আত্নত্যাগের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কাহিনী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bn-IN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মহাখালীঃ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একাত্তরের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রচনায়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মূলভাব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endParaRPr lang="bn-IN" sz="3600" dirty="0">
              <a:solidFill>
                <a:srgbClr val="0070C0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bn-IN" sz="3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95471" cy="138634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8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উপস্থাপন</a:t>
            </a:r>
            <a:endParaRPr lang="en-US" sz="8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349"/>
            <a:ext cx="11798709" cy="4203290"/>
          </a:xfrm>
        </p:spPr>
      </p:pic>
    </p:spTree>
    <p:extLst>
      <p:ext uri="{BB962C8B-B14F-4D97-AF65-F5344CB8AC3E}">
        <p14:creationId xmlns:p14="http://schemas.microsoft.com/office/powerpoint/2010/main" val="272174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80723" cy="129785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মূল্যায়ণ/যাচাই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97860"/>
            <a:ext cx="11680723" cy="427703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জাহানারা ইমাম কত সালে জন্ম গ্রহণ করেন?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জাহানারা ইমামের ছেলে-মেয়ে কত জন?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 সালে বাংলাদেশে মুক্তিযুদ্ধ হয়েছিল?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 সালে বাংলাদেশ শত্রুমুক্ত হয়েছিল?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১৬ই ডিসেম্বর কি বার ছিল?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3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95471" cy="131260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আল্লাহ হাফেজ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12607"/>
            <a:ext cx="11695471" cy="4291780"/>
          </a:xfrm>
        </p:spPr>
      </p:pic>
    </p:spTree>
    <p:extLst>
      <p:ext uri="{BB962C8B-B14F-4D97-AF65-F5344CB8AC3E}">
        <p14:creationId xmlns:p14="http://schemas.microsoft.com/office/powerpoint/2010/main" val="292514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434</TotalTime>
  <Words>474</Words>
  <Application>Microsoft Office PowerPoint</Application>
  <PresentationFormat>Widescreen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Courier New</vt:lpstr>
      <vt:lpstr>Impact</vt:lpstr>
      <vt:lpstr>NikoshBAN</vt:lpstr>
      <vt:lpstr>Vrinda</vt:lpstr>
      <vt:lpstr>Wingdings</vt:lpstr>
      <vt:lpstr>Main Event</vt:lpstr>
      <vt:lpstr>স্বাগতম</vt:lpstr>
      <vt:lpstr>শিক্ষক পরিচিতি</vt:lpstr>
      <vt:lpstr>পাঠ পরিচিতি</vt:lpstr>
      <vt:lpstr>পূর্ব জ্ঞান যাচাই</vt:lpstr>
      <vt:lpstr>আজকের পাঠঃএকাত্তরের দিনগুলি</vt:lpstr>
      <vt:lpstr>লেখক পরিচিতি</vt:lpstr>
      <vt:lpstr>শিখন ফল</vt:lpstr>
      <vt:lpstr>শব্দার্থ ও টিকা</vt:lpstr>
      <vt:lpstr>সরব পাঠ</vt:lpstr>
      <vt:lpstr>রক্তে ভেজা চিঠি</vt:lpstr>
      <vt:lpstr>নিরব পাঠ</vt:lpstr>
      <vt:lpstr>জোড়ায় জোড়ায় কাজ</vt:lpstr>
      <vt:lpstr>দলীয় কাজ</vt:lpstr>
      <vt:lpstr>দলীয় কাজ উপস্থাপন</vt:lpstr>
      <vt:lpstr>মূল্যায়ণ/যাচাই</vt:lpstr>
      <vt:lpstr>আল্লাহ হাফেজ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Windows User</dc:creator>
  <cp:lastModifiedBy>Windows User</cp:lastModifiedBy>
  <cp:revision>105</cp:revision>
  <dcterms:created xsi:type="dcterms:W3CDTF">2019-09-15T04:15:08Z</dcterms:created>
  <dcterms:modified xsi:type="dcterms:W3CDTF">2019-09-28T02:23:32Z</dcterms:modified>
</cp:coreProperties>
</file>