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60" r:id="rId6"/>
    <p:sldId id="278" r:id="rId7"/>
    <p:sldId id="259" r:id="rId8"/>
    <p:sldId id="279" r:id="rId9"/>
    <p:sldId id="261" r:id="rId10"/>
    <p:sldId id="264" r:id="rId11"/>
    <p:sldId id="265" r:id="rId12"/>
    <p:sldId id="266" r:id="rId13"/>
    <p:sldId id="280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97" y="58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591145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ক্লাশে স্বাগতম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1" y="0"/>
            <a:ext cx="11430000" cy="6858000"/>
          </a:xfrm>
          <a:prstGeom prst="frame">
            <a:avLst>
              <a:gd name="adj1" fmla="val 3163"/>
            </a:avLst>
          </a:prstGeom>
          <a:pattFill prst="pct90">
            <a:fgClr>
              <a:srgbClr val="FF33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659731"/>
            <a:ext cx="7086600" cy="4586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492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23" y="1066800"/>
            <a:ext cx="4185354" cy="40568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304800" y="457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8901" y="5686713"/>
            <a:ext cx="628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স্থানীয়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 কৃষি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যন্ত্রপাতির নাম লিখ।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1" y="0"/>
            <a:ext cx="11430000" cy="6858000"/>
          </a:xfrm>
          <a:prstGeom prst="frame">
            <a:avLst>
              <a:gd name="adj1" fmla="val 3163"/>
            </a:avLst>
          </a:prstGeom>
          <a:pattFill prst="pct90">
            <a:fgClr>
              <a:srgbClr val="FF33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00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547" y="1774299"/>
            <a:ext cx="5151653" cy="36970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3600762" y="418752"/>
            <a:ext cx="4533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585311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t="3200" r="4001" b="4000"/>
          <a:stretch/>
        </p:blipFill>
        <p:spPr>
          <a:xfrm rot="4450426">
            <a:off x="1963166" y="1306436"/>
            <a:ext cx="2335967" cy="4632792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-1" y="0"/>
            <a:ext cx="11430000" cy="6858000"/>
          </a:xfrm>
          <a:prstGeom prst="frame">
            <a:avLst>
              <a:gd name="adj1" fmla="val 3163"/>
            </a:avLst>
          </a:prstGeom>
          <a:pattFill prst="pct90">
            <a:fgClr>
              <a:srgbClr val="FF33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77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219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41050"/>
            <a:ext cx="5105400" cy="36851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2971800" y="428130"/>
            <a:ext cx="5662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কৃষি যন্ত্রের নাম কী?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0290" y="5457330"/>
            <a:ext cx="1646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কোদাল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41050"/>
            <a:ext cx="4572001" cy="3972910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-1" y="0"/>
            <a:ext cx="11430000" cy="6858000"/>
          </a:xfrm>
          <a:prstGeom prst="frame">
            <a:avLst>
              <a:gd name="adj1" fmla="val 3163"/>
            </a:avLst>
          </a:prstGeom>
          <a:pattFill prst="pct90">
            <a:fgClr>
              <a:srgbClr val="FF33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21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1036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মই দিয়ে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 করা হয়: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085637"/>
              </p:ext>
            </p:extLst>
          </p:nvPr>
        </p:nvGraphicFramePr>
        <p:xfrm>
          <a:off x="4400550" y="2590800"/>
          <a:ext cx="2628900" cy="2218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00550" y="2590800"/>
                        <a:ext cx="2628900" cy="2218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ame 4"/>
          <p:cNvSpPr/>
          <p:nvPr/>
        </p:nvSpPr>
        <p:spPr>
          <a:xfrm>
            <a:off x="-1" y="0"/>
            <a:ext cx="11430000" cy="6858000"/>
          </a:xfrm>
          <a:prstGeom prst="frame">
            <a:avLst>
              <a:gd name="adj1" fmla="val 3163"/>
            </a:avLst>
          </a:prstGeom>
          <a:pattFill prst="pct90">
            <a:fgClr>
              <a:srgbClr val="FF33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7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38862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412627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কী দেখতে পাচ্ছ?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1" y="5772834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আচঁড়া বা বিদা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1698843"/>
            <a:ext cx="5181600" cy="36351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Frame 7"/>
          <p:cNvSpPr/>
          <p:nvPr/>
        </p:nvSpPr>
        <p:spPr>
          <a:xfrm>
            <a:off x="-1" y="0"/>
            <a:ext cx="11430000" cy="6858000"/>
          </a:xfrm>
          <a:prstGeom prst="frame">
            <a:avLst>
              <a:gd name="adj1" fmla="val 3163"/>
            </a:avLst>
          </a:prstGeom>
          <a:pattFill prst="pct90">
            <a:fgClr>
              <a:srgbClr val="FF33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25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04800"/>
            <a:ext cx="3424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715000"/>
            <a:ext cx="720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মই ও আচঁড়া দিয়ে কী কী কাজ করা হয় লেখ।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4" r="8923"/>
          <a:stretch/>
        </p:blipFill>
        <p:spPr>
          <a:xfrm flipH="1">
            <a:off x="2581274" y="2041553"/>
            <a:ext cx="3124200" cy="29171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1" r="31556"/>
          <a:stretch/>
        </p:blipFill>
        <p:spPr>
          <a:xfrm>
            <a:off x="5705474" y="2010234"/>
            <a:ext cx="3124200" cy="29484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Frame 8"/>
          <p:cNvSpPr/>
          <p:nvPr/>
        </p:nvSpPr>
        <p:spPr>
          <a:xfrm>
            <a:off x="-1" y="0"/>
            <a:ext cx="11430000" cy="6858000"/>
          </a:xfrm>
          <a:prstGeom prst="frame">
            <a:avLst>
              <a:gd name="adj1" fmla="val 3163"/>
            </a:avLst>
          </a:prstGeom>
          <a:pattFill prst="pct90">
            <a:fgClr>
              <a:srgbClr val="FF33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79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6562" y="369093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কৃষি যন্ত্রটির নাম কী ?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564310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নিড়ানি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76140"/>
            <a:ext cx="5133975" cy="3968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37" y="1769247"/>
            <a:ext cx="5111752" cy="3717153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-1" y="0"/>
            <a:ext cx="11430000" cy="6858000"/>
          </a:xfrm>
          <a:prstGeom prst="frame">
            <a:avLst>
              <a:gd name="adj1" fmla="val 3163"/>
            </a:avLst>
          </a:prstGeom>
          <a:pattFill prst="pct90">
            <a:fgClr>
              <a:srgbClr val="FF33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1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3848" y="462885"/>
            <a:ext cx="3162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" y="5759171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লাঙ্গল তৈরি করার কৌশল ব্যাখ্যা করে লেখ।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30" y="1675759"/>
            <a:ext cx="5710335" cy="3886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Frame 7"/>
          <p:cNvSpPr/>
          <p:nvPr/>
        </p:nvSpPr>
        <p:spPr>
          <a:xfrm>
            <a:off x="-1" y="0"/>
            <a:ext cx="11430000" cy="6858000"/>
          </a:xfrm>
          <a:prstGeom prst="frame">
            <a:avLst>
              <a:gd name="adj1" fmla="val 3163"/>
            </a:avLst>
          </a:prstGeom>
          <a:pattFill prst="pct90">
            <a:fgClr>
              <a:srgbClr val="FF33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21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6900" y="25777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438870"/>
            <a:ext cx="90678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জোয়ালের সুবিধা কী? 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মই কেন ব্যবহার করা হয়? 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নিড়ানি কি দিয়ে তৈরি করা হয়?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লাঙলের সুবিধা কী কী ?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আচঁড়া বা বিদার কাজ কী 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1" y="0"/>
            <a:ext cx="11430000" cy="6858000"/>
          </a:xfrm>
          <a:prstGeom prst="frame">
            <a:avLst>
              <a:gd name="adj1" fmla="val 3163"/>
            </a:avLst>
          </a:prstGeom>
          <a:pattFill prst="pct90">
            <a:fgClr>
              <a:srgbClr val="FF33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02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3810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352871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জমিতে যে  সব কৃষি যন্ত্রপাতি ব্যবহার করা হয় এর তালিকা তৈরি করে নিয়ে আসবে।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1" y="0"/>
            <a:ext cx="11430000" cy="6858000"/>
          </a:xfrm>
          <a:prstGeom prst="frame">
            <a:avLst>
              <a:gd name="adj1" fmla="val 3163"/>
            </a:avLst>
          </a:prstGeom>
          <a:pattFill prst="pct90">
            <a:fgClr>
              <a:srgbClr val="FF33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638300"/>
            <a:ext cx="5905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6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44827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6" y="3705003"/>
            <a:ext cx="4471988" cy="2569934"/>
          </a:xfrm>
          <a:prstGeom prst="rect">
            <a:avLst/>
          </a:prstGeom>
          <a:noFill/>
        </p:spPr>
        <p:txBody>
          <a:bodyPr wrap="square" lIns="91440" tIns="0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নাজিম উদ্দিন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(কৃষি) 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লতিফগঞ্জ ফাযিল মাদরাসা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ফরিদগঞ্জ, চাঁদপুর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০১৭৫১৮৮১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838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8388" y="3705003"/>
            <a:ext cx="4038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ষষ্ঠ   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 শিক্ষা </a:t>
            </a: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/২০১৯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SC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6247" y="999766"/>
            <a:ext cx="2096706" cy="2362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5638800" y="1573663"/>
            <a:ext cx="152400" cy="4903337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706" y="914400"/>
            <a:ext cx="1981200" cy="241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</p:pic>
      <p:sp>
        <p:nvSpPr>
          <p:cNvPr id="9" name="Frame 8"/>
          <p:cNvSpPr/>
          <p:nvPr/>
        </p:nvSpPr>
        <p:spPr>
          <a:xfrm>
            <a:off x="-1" y="0"/>
            <a:ext cx="11430000" cy="6858000"/>
          </a:xfrm>
          <a:prstGeom prst="frame">
            <a:avLst>
              <a:gd name="adj1" fmla="val 3163"/>
            </a:avLst>
          </a:prstGeom>
          <a:pattFill prst="pct90">
            <a:fgClr>
              <a:srgbClr val="FF33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37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1051" y="55626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 ধন্যবাদ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997" y="914400"/>
            <a:ext cx="5778006" cy="4648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Frame 6"/>
          <p:cNvSpPr/>
          <p:nvPr/>
        </p:nvSpPr>
        <p:spPr>
          <a:xfrm>
            <a:off x="-1" y="0"/>
            <a:ext cx="11430000" cy="6858000"/>
          </a:xfrm>
          <a:prstGeom prst="frame">
            <a:avLst>
              <a:gd name="adj1" fmla="val 3163"/>
            </a:avLst>
          </a:prstGeom>
          <a:pattFill prst="pct90">
            <a:fgClr>
              <a:srgbClr val="FF33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2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78626"/>
            <a:ext cx="5233986" cy="38791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3352800" y="273815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কী দেখছ?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1" y="0"/>
            <a:ext cx="11430000" cy="6858000"/>
          </a:xfrm>
          <a:prstGeom prst="frame">
            <a:avLst>
              <a:gd name="adj1" fmla="val 3163"/>
            </a:avLst>
          </a:prstGeom>
          <a:pattFill prst="pct90">
            <a:fgClr>
              <a:srgbClr val="FF33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2870" y="5531613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কৃষিকাজে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8626"/>
            <a:ext cx="5005387" cy="39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91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25" y="2057400"/>
            <a:ext cx="6096000" cy="406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3810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417766"/>
            <a:ext cx="1082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 </a:t>
            </a:r>
            <a:r>
              <a:rPr lang="bn-IN" sz="5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উৎপাদনে 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স্থানীয় কৃষি যন্ত্রপাতি ও ব্যবহার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1" y="0"/>
            <a:ext cx="11430000" cy="6858000"/>
          </a:xfrm>
          <a:prstGeom prst="frame">
            <a:avLst>
              <a:gd name="adj1" fmla="val 3163"/>
            </a:avLst>
          </a:prstGeom>
          <a:pattFill prst="pct90">
            <a:fgClr>
              <a:srgbClr val="FF33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37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00500" y="476697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2354282"/>
            <a:ext cx="89201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q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স্থানীয় কৃষি যন্ত্রপাতির নাম বলতে পারবে; </a:t>
            </a:r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q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লিখতে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পারবে;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q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কৃষি যন্ত্রাংশ তৈরির কৌশল ব্য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খ্যা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  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1876724"/>
            <a:ext cx="47788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bn-IN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1" y="0"/>
            <a:ext cx="11430000" cy="6858000"/>
          </a:xfrm>
          <a:prstGeom prst="frame">
            <a:avLst>
              <a:gd name="adj1" fmla="val 3163"/>
            </a:avLst>
          </a:prstGeom>
          <a:pattFill prst="pct90">
            <a:fgClr>
              <a:srgbClr val="FF33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53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700" y="8382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281963"/>
              </p:ext>
            </p:extLst>
          </p:nvPr>
        </p:nvGraphicFramePr>
        <p:xfrm>
          <a:off x="4648200" y="2743200"/>
          <a:ext cx="2133600" cy="180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8200" y="2743200"/>
                        <a:ext cx="2133600" cy="1800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ame 4"/>
          <p:cNvSpPr/>
          <p:nvPr/>
        </p:nvSpPr>
        <p:spPr>
          <a:xfrm>
            <a:off x="-1" y="0"/>
            <a:ext cx="11430000" cy="6858000"/>
          </a:xfrm>
          <a:prstGeom prst="frame">
            <a:avLst>
              <a:gd name="adj1" fmla="val 3163"/>
            </a:avLst>
          </a:prstGeom>
          <a:pattFill prst="pct90">
            <a:fgClr>
              <a:srgbClr val="FF33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99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426569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 কীসের?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575197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দেশি লাঙল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1272986"/>
            <a:ext cx="4286250" cy="4286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6" r="22613"/>
          <a:stretch/>
        </p:blipFill>
        <p:spPr>
          <a:xfrm>
            <a:off x="5867400" y="1467665"/>
            <a:ext cx="4278441" cy="3922669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-1" y="0"/>
            <a:ext cx="11430000" cy="6858000"/>
          </a:xfrm>
          <a:prstGeom prst="frame">
            <a:avLst>
              <a:gd name="adj1" fmla="val 3163"/>
            </a:avLst>
          </a:prstGeom>
          <a:pattFill prst="pct90">
            <a:fgClr>
              <a:srgbClr val="FF33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20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900" y="685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লাঙ্গল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298766"/>
              </p:ext>
            </p:extLst>
          </p:nvPr>
        </p:nvGraphicFramePr>
        <p:xfrm>
          <a:off x="4628444" y="2971800"/>
          <a:ext cx="2173111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28444" y="2971800"/>
                        <a:ext cx="2173111" cy="183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ame 4"/>
          <p:cNvSpPr/>
          <p:nvPr/>
        </p:nvSpPr>
        <p:spPr>
          <a:xfrm>
            <a:off x="-1" y="0"/>
            <a:ext cx="11430000" cy="6858000"/>
          </a:xfrm>
          <a:prstGeom prst="frame">
            <a:avLst>
              <a:gd name="adj1" fmla="val 3163"/>
            </a:avLst>
          </a:prstGeom>
          <a:pattFill prst="pct90">
            <a:fgClr>
              <a:srgbClr val="FF33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34" y="1752600"/>
            <a:ext cx="5238800" cy="37604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TextBox 10"/>
          <p:cNvSpPr txBox="1"/>
          <p:nvPr/>
        </p:nvSpPr>
        <p:spPr>
          <a:xfrm>
            <a:off x="2597943" y="289146"/>
            <a:ext cx="6234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চিত্রে লাঙ্গলে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সাথে কী দেখছ?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 rot="18559721">
            <a:off x="5805306" y="4357365"/>
            <a:ext cx="1295400" cy="579119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86300" y="5831602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জোয়াল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1" y="1752600"/>
            <a:ext cx="5197670" cy="3779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Right Arrow 8"/>
          <p:cNvSpPr/>
          <p:nvPr/>
        </p:nvSpPr>
        <p:spPr>
          <a:xfrm rot="18559721">
            <a:off x="2261565" y="3390910"/>
            <a:ext cx="1295400" cy="579119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-1" y="0"/>
            <a:ext cx="11430000" cy="6858000"/>
          </a:xfrm>
          <a:prstGeom prst="frame">
            <a:avLst>
              <a:gd name="adj1" fmla="val 3163"/>
            </a:avLst>
          </a:prstGeom>
          <a:pattFill prst="pct90">
            <a:fgClr>
              <a:srgbClr val="FF33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613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254</Words>
  <Application>Microsoft Office PowerPoint</Application>
  <PresentationFormat>Custom</PresentationFormat>
  <Paragraphs>51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nazim sir</dc:creator>
  <cp:lastModifiedBy>NAZIM KHAN</cp:lastModifiedBy>
  <cp:revision>87</cp:revision>
  <dcterms:created xsi:type="dcterms:W3CDTF">2006-08-16T00:00:00Z</dcterms:created>
  <dcterms:modified xsi:type="dcterms:W3CDTF">2019-10-18T18:14:49Z</dcterms:modified>
</cp:coreProperties>
</file>