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81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3123E-5596-48DC-8F35-32D11ECAC3FD}">
          <p14:sldIdLst>
            <p14:sldId id="256"/>
            <p14:sldId id="259"/>
            <p14:sldId id="258"/>
          </p14:sldIdLst>
        </p14:section>
        <p14:section name="Untitled Section" id="{FB2D4A64-5C3C-49BB-AAA4-038D37A95618}">
          <p14:sldIdLst>
            <p14:sldId id="260"/>
            <p14:sldId id="257"/>
            <p14:sldId id="281"/>
            <p14:sldId id="261"/>
            <p14:sldId id="262"/>
            <p14:sldId id="274"/>
            <p14:sldId id="263"/>
            <p14:sldId id="264"/>
            <p14:sldId id="265"/>
            <p14:sldId id="266"/>
            <p14:sldId id="273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77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6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9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9A55-6F15-423B-9894-CCE42E52CAF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9F25-A052-43EB-8168-365FF63F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gif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6495" y="0"/>
            <a:ext cx="643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0047"/>
            <a:ext cx="10058400" cy="514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458"/>
            <a:ext cx="12192000" cy="6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6015" y="336884"/>
            <a:ext cx="455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59" y="2261502"/>
            <a:ext cx="2610853" cy="256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352" y="2261502"/>
            <a:ext cx="2634916" cy="256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16766" y="426335"/>
            <a:ext cx="855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হরিণ,খরগোশ ঘাস খায়। ছোট ছোট পাখি ঘাস খায় এবং ফল খায়।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547" y="2261502"/>
            <a:ext cx="2610853" cy="256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619" y="2230398"/>
            <a:ext cx="2589535" cy="259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6880" y="5329990"/>
            <a:ext cx="99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938" y="5329989"/>
            <a:ext cx="135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9023" y="5329989"/>
            <a:ext cx="1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9864061" y="5329989"/>
            <a:ext cx="159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4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64" y="1491442"/>
            <a:ext cx="4668252" cy="405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89" y="1491441"/>
            <a:ext cx="311520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89" y="3619592"/>
            <a:ext cx="3115201" cy="192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26042" y="393873"/>
            <a:ext cx="372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93873"/>
            <a:ext cx="498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 ও খরগোশ আবার বাঘের খাদ্য।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626" y="2093843"/>
            <a:ext cx="9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788" y="4287313"/>
            <a:ext cx="124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0024" y="5616301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8257" y="1921209"/>
            <a:ext cx="848139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418257" y="4287313"/>
            <a:ext cx="848139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184" y="1251284"/>
            <a:ext cx="3007276" cy="2129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533" y="3537284"/>
            <a:ext cx="3019927" cy="2129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957" y="1251283"/>
            <a:ext cx="4188931" cy="4415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58132" y="295916"/>
            <a:ext cx="372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989" y="287595"/>
            <a:ext cx="639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 ও ছোট পাখি আবার বাজপাখির খাদ্য।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791" y="18420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80" y="4350026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1496" y="5745078"/>
            <a:ext cx="146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995379" y="2029707"/>
            <a:ext cx="866274" cy="56548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089358" y="4309691"/>
            <a:ext cx="890337" cy="584775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359" y="602369"/>
            <a:ext cx="390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খাদকের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29" y="2976689"/>
            <a:ext cx="2021304" cy="138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462009" y="3440473"/>
            <a:ext cx="701682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096" y="2367888"/>
            <a:ext cx="1559381" cy="1063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072" y="2394203"/>
            <a:ext cx="1897624" cy="2538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469" y="2367888"/>
            <a:ext cx="2915032" cy="262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705177" y="2657254"/>
            <a:ext cx="557301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658044" y="4003129"/>
            <a:ext cx="569333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263192" y="2603710"/>
            <a:ext cx="681469" cy="3729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263192" y="4233395"/>
            <a:ext cx="665263" cy="39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5900" y="4473341"/>
            <a:ext cx="78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2958" y="4997690"/>
            <a:ext cx="78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5381" y="3463440"/>
            <a:ext cx="103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9303" y="5058116"/>
            <a:ext cx="95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6" y="3813243"/>
            <a:ext cx="1603182" cy="1098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5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  <p:bldP spid="17" grpId="0"/>
      <p:bldP spid="1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253" y="5627149"/>
            <a:ext cx="771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 খাদ্য হিসেবে কোন কোন প্রানীকে খেয়ে থাকে?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109411" y="240631"/>
            <a:ext cx="3019926" cy="103471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74" y="1828801"/>
            <a:ext cx="4953000" cy="3152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72425" y="451651"/>
            <a:ext cx="424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0" y="2230683"/>
            <a:ext cx="2467143" cy="1983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11" y="2230682"/>
            <a:ext cx="2531921" cy="229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97" y="2230682"/>
            <a:ext cx="2654402" cy="2299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271" y="2325933"/>
            <a:ext cx="2425700" cy="2109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/>
          <p:cNvSpPr/>
          <p:nvPr/>
        </p:nvSpPr>
        <p:spPr>
          <a:xfrm>
            <a:off x="2745208" y="2959100"/>
            <a:ext cx="416089" cy="4699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647470" y="2991767"/>
            <a:ext cx="518280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398" y="45874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মানুষের খাবার খেতে হয়।খাবার আসে উদ্ভিদ এবং প্রাণী থেকে।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8" y="4784034"/>
            <a:ext cx="74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0473" y="4776128"/>
            <a:ext cx="74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973712" y="4784034"/>
            <a:ext cx="130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4160" y="4766215"/>
            <a:ext cx="139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 animBg="1"/>
      <p:bldP spid="12" grpId="0" animBg="1"/>
      <p:bldP spid="13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765" y="1851660"/>
            <a:ext cx="4559300" cy="3154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44" y="1850390"/>
            <a:ext cx="4559300" cy="315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79600" y="494378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পরার জন্য পোশাক এবং থাকার জন্য ঘরবাড়ির প্রয়োজন।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0050" y="432495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1409" y="5406888"/>
            <a:ext cx="132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5211" y="5406887"/>
            <a:ext cx="13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4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31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1850" y="546099"/>
            <a:ext cx="789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জন্য কাপড় তৈরি হয় উদ্ভিদের বিভিন্ন অংশ থেকে।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200" y="546100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84700" y="2780284"/>
            <a:ext cx="6990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55" y="1804842"/>
            <a:ext cx="3702885" cy="321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" y="1804842"/>
            <a:ext cx="3653255" cy="3174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85" y="1804842"/>
            <a:ext cx="3830054" cy="321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6146" y="5358419"/>
            <a:ext cx="76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226" y="5358418"/>
            <a:ext cx="233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 কারখানা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361544" y="5362499"/>
            <a:ext cx="120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4967" y="176527"/>
            <a:ext cx="688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631" y="252663"/>
            <a:ext cx="409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05" y="1716314"/>
            <a:ext cx="3697202" cy="3159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905" y="1678245"/>
            <a:ext cx="3692692" cy="3159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811" y="1716314"/>
            <a:ext cx="3692692" cy="3159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1523192" y="5462335"/>
            <a:ext cx="126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3259" y="5462335"/>
            <a:ext cx="184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ভাল্লুক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9426876" y="5462334"/>
            <a:ext cx="129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64" y="306837"/>
            <a:ext cx="10978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 এবং আসবাবপত্র নির্মাণে কাঠ ব্যবহার করা হয়।মানুষ তার প্রয়োজনীয় অনেক কিছু উদ্ভিদ এবং প্রাণী থেকে পায়।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542" y="336884"/>
            <a:ext cx="389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541" y="2103120"/>
            <a:ext cx="3433401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770" y="2103120"/>
            <a:ext cx="3433403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1" y="2103120"/>
            <a:ext cx="3440538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1170" y="5115793"/>
            <a:ext cx="197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444" y="5115792"/>
            <a:ext cx="299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435344" y="5115792"/>
            <a:ext cx="312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7616" y="348916"/>
            <a:ext cx="1816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51" y="974554"/>
            <a:ext cx="2089482" cy="2586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54" y="974554"/>
            <a:ext cx="1990220" cy="2586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9626" y="4259622"/>
            <a:ext cx="4415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জামান,সহকারি শিক্ষক,গোহাইলবাড়ি সরকারি প্রাথমিক বিদ্যালয়,বোয়ালমারী,ফরিদপুর।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2159" y="3890291"/>
            <a:ext cx="3749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পাঠ-জীব ও জড়(অধ্যায়-২)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তারিখ-13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50618" y="1425740"/>
            <a:ext cx="64169" cy="37418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57370" y="1588169"/>
            <a:ext cx="36095" cy="3320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87979" y="1588169"/>
            <a:ext cx="35089" cy="3332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484" y="2263778"/>
            <a:ext cx="2767262" cy="240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75" y="137939"/>
            <a:ext cx="2125766" cy="1909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927" y="2503971"/>
            <a:ext cx="2239877" cy="2169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7987" y="4991631"/>
            <a:ext cx="78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7037" y="1722652"/>
            <a:ext cx="162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328" y="5148697"/>
            <a:ext cx="2612904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261943" y="6126022"/>
            <a:ext cx="7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66131" y="4640522"/>
            <a:ext cx="113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949" y="508147"/>
            <a:ext cx="4664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কী কী পাই?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5099" y="4673666"/>
            <a:ext cx="91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80" y="2047905"/>
            <a:ext cx="2602440" cy="2267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9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862763" y="300789"/>
            <a:ext cx="2466474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84" y="2456400"/>
            <a:ext cx="1111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থেকে পোশাক তৈরি করা হয়,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830178" y="1414727"/>
            <a:ext cx="1588169" cy="481263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63" y="4627965"/>
            <a:ext cx="1218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কী কী কাজে কাঠ ব্যবহার করে থাকে, আলোচনা করে তোমাদের পোস্টার পেপারে লিখ?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14401" y="3541250"/>
            <a:ext cx="1503946" cy="50532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7063" y="3019927"/>
            <a:ext cx="5065294" cy="14465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92117" y="764005"/>
            <a:ext cx="3615186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764005"/>
            <a:ext cx="3713049" cy="4511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8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197015" y="180475"/>
            <a:ext cx="3797969" cy="126331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043" y="1756610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বাজপাখির খাদ্য কী কী?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খরগোশ ও ছোট্ট পাখি                    খ) মাছ ও ভাত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রুটি ও কলা                                 ঘ) আম ও জাম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0905" y="1756610"/>
            <a:ext cx="1503948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0043" y="4131533"/>
            <a:ext cx="7628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 ও আসবাবপত্র নির্মানে কী ব্যবহার করা হয়?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লোহা                               খ) তামা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গ)কাঠ                                 ঘ)পিতল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0905" y="4131533"/>
            <a:ext cx="147988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993105" y="195915"/>
            <a:ext cx="2911642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517" y="5440081"/>
            <a:ext cx="11051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কী কী পাই, বাড়ি থেকে তার একটি তালিকা তৈরি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" y="0"/>
            <a:ext cx="12185983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88" y="1425102"/>
            <a:ext cx="4524876" cy="3661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949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203159"/>
            <a:ext cx="9163050" cy="4963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41758" y="216859"/>
            <a:ext cx="170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2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988" y="51384"/>
            <a:ext cx="369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480" y="835407"/>
            <a:ext cx="3319378" cy="233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7" y="835409"/>
            <a:ext cx="3332748" cy="233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56" y="3820317"/>
            <a:ext cx="3390232" cy="2225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69" y="3787312"/>
            <a:ext cx="3459748" cy="2225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221" y="835408"/>
            <a:ext cx="3332748" cy="233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498" y="3820315"/>
            <a:ext cx="3459748" cy="221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4574" y="96202"/>
            <a:ext cx="802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69345"/>
            <a:ext cx="12192000" cy="69273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8376" y="3169536"/>
            <a:ext cx="68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1084" y="3202538"/>
            <a:ext cx="64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3073" y="3202537"/>
            <a:ext cx="179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খাওয়া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86" y="6088438"/>
            <a:ext cx="97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9848" y="6013498"/>
            <a:ext cx="19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3073" y="6034125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খাওয়া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0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5" grpId="0"/>
      <p:bldP spid="10" grpId="0"/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2447" y="372978"/>
            <a:ext cx="2707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661" y="4776537"/>
            <a:ext cx="635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জীবের সাথে আমাদের  সম্পর্ক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356" y="1961306"/>
            <a:ext cx="2914048" cy="19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79" y="1961306"/>
            <a:ext cx="3132014" cy="1979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868" y="1961306"/>
            <a:ext cx="2914048" cy="196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66356" y="2717162"/>
            <a:ext cx="511181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705222" y="2735797"/>
            <a:ext cx="560469" cy="4140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7080" y="24061"/>
            <a:ext cx="12219079" cy="68339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574" y="2346447"/>
            <a:ext cx="594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574" y="3332456"/>
            <a:ext cx="11199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 বেঁচে থাকার জন্য মানুষ অন্যান্য প্রাণী ও উদ্ভিদ এর উপর নির্ভরশীল তা পর্যবেক্ষন  ও অনুসন্ধানের মাধ্যমে বর্ণনা করতে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২.৩.৩ দৈনন্দিন প্রয়োজনীয়তা ব্যবহার্য জিনিস ও আসবাবপত্রের জন্য মানুষ উদ্ভিদের উপর নির্ভরশীল তা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5584" y="216568"/>
            <a:ext cx="1973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3" y="592287"/>
            <a:ext cx="9763065" cy="4637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62" y="141785"/>
            <a:ext cx="1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ুঝায়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65" y="859993"/>
            <a:ext cx="4066384" cy="38895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61" y="2407355"/>
            <a:ext cx="1889924" cy="10546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791" y="2661181"/>
            <a:ext cx="1952473" cy="1341906"/>
          </a:xfrm>
          <a:prstGeom prst="rect">
            <a:avLst/>
          </a:prstGeom>
        </p:spPr>
      </p:pic>
      <p:pic>
        <p:nvPicPr>
          <p:cNvPr id="55" name="Picture 54" descr="Image result for cow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8139" y1="70526" x2="38528" y2="74737"/>
                        <a14:backgroundMark x1="35065" y1="66842" x2="49784" y2="81053"/>
                        <a14:backgroundMark x1="47619" y1="64211" x2="57143" y2="78947"/>
                        <a14:backgroundMark x1="74459" y1="65263" x2="85281" y2="82632"/>
                        <a14:backgroundMark x1="72294" y1="65789" x2="72294" y2="77895"/>
                        <a14:backgroundMark x1="64502" y1="69474" x2="64935" y2="81053"/>
                        <a14:backgroundMark x1="6926" y1="71053" x2="6494" y2="84737"/>
                        <a14:backgroundMark x1="15584" y1="72632" x2="17316" y2="83158"/>
                        <a14:backgroundMark x1="58009" y1="82105" x2="62771" y2="82105"/>
                        <a14:backgroundMark x1="65368" y1="84211" x2="65368" y2="84211"/>
                        <a14:backgroundMark x1="17316" y1="70526" x2="17316" y2="70526"/>
                        <a14:backgroundMark x1="29437" y1="85263" x2="29437" y2="85263"/>
                        <a14:backgroundMark x1="19481" y1="85263" x2="19481" y2="8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814" y="2532046"/>
            <a:ext cx="2975590" cy="29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283" y="1147249"/>
            <a:ext cx="4599960" cy="42444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798" flipH="1">
            <a:off x="8447119" y="728627"/>
            <a:ext cx="1925540" cy="23511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658" y="854872"/>
            <a:ext cx="765897" cy="750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2978" y="5519681"/>
            <a:ext cx="9246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ত্যাগ করা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সাহায্যে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্রক্রিয়ায়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খাদ্য তৈরি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4941" y="5815712"/>
            <a:ext cx="1015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ত্যাগ করা অক্সিজেনের সাহায্যে প্রাণী শ্বাসকার্য চালায় ।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0" y="5421426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6482 C 0.00313 -0.05139 0.00195 -0.03403 0.01966 0.01782 C 0.0375 0.06991 0.04727 0.09861 0.06784 0.12106 C 0.08398 0.15625 0.12188 0.15 0.14284 0.15231 C 0.16367 0.15486 0.18008 0.14398 0.1931 0.13611 C 0.20664 0.12824 0.21107 0.12037 0.22305 0.10463 C 0.23438 0.08866 0.25234 0.07014 0.26341 0.0419 C 0.27448 0.01343 0.28268 -0.04815 0.28971 -0.06482 " pathEditMode="relative" rAng="0" ptsTypes="AAAAAAAA">
                                      <p:cBhvr>
                                        <p:cTn id="12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99 -0.02477 C -0.32383 -0.04028 -0.31719 -0.09352 -0.30638 -0.13473 C -0.29622 -0.1757 -0.27552 -0.21482 -0.2487 -0.24723 C -0.2289 -0.27639 -0.2194 -0.2963 -0.20143 -0.30695 C -0.18385 -0.3176 -0.16406 -0.31551 -0.14219 -0.31111 C -0.12096 -0.30672 -0.09427 -0.30093 -0.07226 -0.28033 C -0.05052 -0.25996 -0.02721 -0.22778 -0.01172 -0.18774 C 0.01068 -0.16135 -0.00586 -0.02686 0.0168 3.7037E-6 " pathEditMode="relative" rAng="0" ptsTypes="AAAAAAAA">
                                      <p:cBhvr>
                                        <p:cTn id="19" dur="6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839" y="217653"/>
            <a:ext cx="11340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ও অন্যান্য প্রাণীকে খাবার খেতে হয়।কোন কোন প্রাণী খাদ্য হিসেবে অন্য প্রাণীদের খায়।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9152" y="168442"/>
            <a:ext cx="369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39" y="1954401"/>
            <a:ext cx="5103645" cy="321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419" y="1954401"/>
            <a:ext cx="5103645" cy="321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15548" y="5606155"/>
            <a:ext cx="192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2435" y="5560436"/>
            <a:ext cx="290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বাঘে হরিণকে খাচ্ছে?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3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4695" y="240632"/>
            <a:ext cx="404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292" y="238916"/>
            <a:ext cx="559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উদ্ভিদ,ফল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752" y="2232157"/>
            <a:ext cx="3159624" cy="301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09" y="2232157"/>
            <a:ext cx="3159624" cy="3017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965" y="2232157"/>
            <a:ext cx="3144163" cy="3017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flipH="1">
            <a:off x="1687855" y="5479737"/>
            <a:ext cx="161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9895" y="5479737"/>
            <a:ext cx="230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ফল খায়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5791" y="5479737"/>
            <a:ext cx="132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853" y="5625138"/>
            <a:ext cx="798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ও অন্যান্য প্রানীকে কী খেতে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293893" y="306430"/>
            <a:ext cx="2430379" cy="10106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5" y="1888205"/>
            <a:ext cx="5570621" cy="3165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573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MART</cp:lastModifiedBy>
  <cp:revision>363</cp:revision>
  <dcterms:created xsi:type="dcterms:W3CDTF">2019-10-06T03:38:41Z</dcterms:created>
  <dcterms:modified xsi:type="dcterms:W3CDTF">2019-10-18T16:10:58Z</dcterms:modified>
</cp:coreProperties>
</file>