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0EA002-FA8A-483F-BAE5-0C4A61D7A483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43EC1D-1F9C-4119-B76F-EA09746F4759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শিখন ফল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9103E01-FFD0-47E9-9B4E-5BF4CA1AD825}" type="parTrans" cxnId="{A178541A-1ECD-441D-AA99-510E8C59AC97}">
      <dgm:prSet/>
      <dgm:spPr/>
      <dgm:t>
        <a:bodyPr/>
        <a:lstStyle/>
        <a:p>
          <a:endParaRPr lang="en-US"/>
        </a:p>
      </dgm:t>
    </dgm:pt>
    <dgm:pt modelId="{4212BF68-0CB3-4121-B9CF-60B41E7B9979}" type="sibTrans" cxnId="{A178541A-1ECD-441D-AA99-510E8C59AC97}">
      <dgm:prSet/>
      <dgm:spPr/>
      <dgm:t>
        <a:bodyPr/>
        <a:lstStyle/>
        <a:p>
          <a:endParaRPr lang="en-US"/>
        </a:p>
      </dgm:t>
    </dgm:pt>
    <dgm:pt modelId="{92CBAE65-D521-4324-8307-3A7C51A79054}">
      <dgm:prSet phldrT="[Text]" custT="1"/>
      <dgm:spPr/>
      <dgm:t>
        <a:bodyPr/>
        <a:lstStyle/>
        <a:p>
          <a:r>
            <a:rPr lang="bn-BD" sz="4400" b="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 এ পাঠ শেষে শিক্ষার্থীরা ... </a:t>
          </a:r>
          <a:endParaRPr lang="en-US" sz="4400" b="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B13E404F-F044-4DA9-879F-848FFECD3AE3}" type="parTrans" cxnId="{6CC39B4A-43A1-4F22-9071-8EE3A639D4FC}">
      <dgm:prSet/>
      <dgm:spPr/>
      <dgm:t>
        <a:bodyPr/>
        <a:lstStyle/>
        <a:p>
          <a:endParaRPr lang="en-US"/>
        </a:p>
      </dgm:t>
    </dgm:pt>
    <dgm:pt modelId="{45A845C1-8529-4A8A-B073-C7DECCC5BD77}" type="sibTrans" cxnId="{6CC39B4A-43A1-4F22-9071-8EE3A639D4FC}">
      <dgm:prSet/>
      <dgm:spPr/>
      <dgm:t>
        <a:bodyPr/>
        <a:lstStyle/>
        <a:p>
          <a:endParaRPr lang="en-US"/>
        </a:p>
      </dgm:t>
    </dgm:pt>
    <dgm:pt modelId="{1EDB1EFA-4673-4174-B633-428A5DD24866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১। সুরা আল-আদিয়াতের পরিচয় ও অবতীর্নের পেক্ষাপট বলতে পারবে । 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0E05A14-378B-4170-B4D0-1EB588535284}" type="parTrans" cxnId="{30CFC8C3-550F-41FB-9415-50D5B0FB33B2}">
      <dgm:prSet/>
      <dgm:spPr/>
      <dgm:t>
        <a:bodyPr/>
        <a:lstStyle/>
        <a:p>
          <a:endParaRPr lang="en-US"/>
        </a:p>
      </dgm:t>
    </dgm:pt>
    <dgm:pt modelId="{36A5E249-C16D-483E-BED5-D8CD327829B1}" type="sibTrans" cxnId="{30CFC8C3-550F-41FB-9415-50D5B0FB33B2}">
      <dgm:prSet/>
      <dgm:spPr/>
      <dgm:t>
        <a:bodyPr/>
        <a:lstStyle/>
        <a:p>
          <a:endParaRPr lang="en-US"/>
        </a:p>
      </dgm:t>
    </dgm:pt>
    <dgm:pt modelId="{DA6066F1-3265-4926-809E-9E069DFFAB95}">
      <dgm:prSet phldrT="[Text]" custT="1"/>
      <dgm:spPr/>
      <dgm:t>
        <a:bodyPr/>
        <a:lstStyle/>
        <a:p>
          <a:r>
            <a: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২। সুরা আল-আদিয়াত অর্থসহ মুখস্ত বলতে পারবে ।  </a:t>
          </a:r>
          <a:endParaRPr lang="en-US" sz="24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317BC5B-B01B-4AA0-BFF5-50AA8E931EF8}" type="parTrans" cxnId="{94C3A6AC-2285-449F-B1F3-8290452D65AE}">
      <dgm:prSet/>
      <dgm:spPr/>
      <dgm:t>
        <a:bodyPr/>
        <a:lstStyle/>
        <a:p>
          <a:endParaRPr lang="en-US"/>
        </a:p>
      </dgm:t>
    </dgm:pt>
    <dgm:pt modelId="{A8BE83C5-0BDA-4346-8725-ECBBE03D92C0}" type="sibTrans" cxnId="{94C3A6AC-2285-449F-B1F3-8290452D65AE}">
      <dgm:prSet/>
      <dgm:spPr/>
      <dgm:t>
        <a:bodyPr/>
        <a:lstStyle/>
        <a:p>
          <a:endParaRPr lang="en-US"/>
        </a:p>
      </dgm:t>
    </dgm:pt>
    <dgm:pt modelId="{4F7909F2-E1C7-4CA5-AF3E-A2E8E1E9341A}">
      <dgm:prSet phldrT="[Text]"/>
      <dgm:spPr/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৩। সুরা আল-আদিয়াতের মূল বক্তব্য ও শিক্ষা ব্যাখ্যা করতে পারবে । </a:t>
          </a:r>
          <a:endParaRPr lang="en-US" dirty="0"/>
        </a:p>
      </dgm:t>
    </dgm:pt>
    <dgm:pt modelId="{1CBC552C-63D1-4810-921B-B1855565B06B}" type="parTrans" cxnId="{E9D72B3A-DF87-4B48-86B0-1B5ED7A57AEF}">
      <dgm:prSet/>
      <dgm:spPr/>
      <dgm:t>
        <a:bodyPr/>
        <a:lstStyle/>
        <a:p>
          <a:endParaRPr lang="en-US"/>
        </a:p>
      </dgm:t>
    </dgm:pt>
    <dgm:pt modelId="{C5A51AEE-2BE0-480B-AD0F-354D8B175089}" type="sibTrans" cxnId="{E9D72B3A-DF87-4B48-86B0-1B5ED7A57AEF}">
      <dgm:prSet/>
      <dgm:spPr/>
      <dgm:t>
        <a:bodyPr/>
        <a:lstStyle/>
        <a:p>
          <a:endParaRPr lang="en-US"/>
        </a:p>
      </dgm:t>
    </dgm:pt>
    <dgm:pt modelId="{CE825137-CBDA-4D80-A0F9-213D5013BF43}" type="pres">
      <dgm:prSet presAssocID="{2D0EA002-FA8A-483F-BAE5-0C4A61D7A48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F6C969-A67B-4DD9-B150-7F6B4AE8A666}" type="pres">
      <dgm:prSet presAssocID="{2D0EA002-FA8A-483F-BAE5-0C4A61D7A483}" presName="matrix" presStyleCnt="0"/>
      <dgm:spPr/>
    </dgm:pt>
    <dgm:pt modelId="{FA60DA35-4B77-43CA-8BE3-1A6A49E5D630}" type="pres">
      <dgm:prSet presAssocID="{2D0EA002-FA8A-483F-BAE5-0C4A61D7A483}" presName="tile1" presStyleLbl="node1" presStyleIdx="0" presStyleCnt="4"/>
      <dgm:spPr/>
      <dgm:t>
        <a:bodyPr/>
        <a:lstStyle/>
        <a:p>
          <a:endParaRPr lang="en-US"/>
        </a:p>
      </dgm:t>
    </dgm:pt>
    <dgm:pt modelId="{7484B1CF-EC33-4DD4-B355-C0B0B10C619F}" type="pres">
      <dgm:prSet presAssocID="{2D0EA002-FA8A-483F-BAE5-0C4A61D7A48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78981-B7BE-42E6-A146-05167CD24E00}" type="pres">
      <dgm:prSet presAssocID="{2D0EA002-FA8A-483F-BAE5-0C4A61D7A483}" presName="tile2" presStyleLbl="node1" presStyleIdx="1" presStyleCnt="4"/>
      <dgm:spPr/>
      <dgm:t>
        <a:bodyPr/>
        <a:lstStyle/>
        <a:p>
          <a:endParaRPr lang="en-US"/>
        </a:p>
      </dgm:t>
    </dgm:pt>
    <dgm:pt modelId="{EC94A76C-7ADC-4277-A34E-1A6FA1B2D12D}" type="pres">
      <dgm:prSet presAssocID="{2D0EA002-FA8A-483F-BAE5-0C4A61D7A48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82E85-DA6D-4B8C-95FC-37E957109101}" type="pres">
      <dgm:prSet presAssocID="{2D0EA002-FA8A-483F-BAE5-0C4A61D7A483}" presName="tile3" presStyleLbl="node1" presStyleIdx="2" presStyleCnt="4" custLinFactNeighborX="-2500"/>
      <dgm:spPr/>
      <dgm:t>
        <a:bodyPr/>
        <a:lstStyle/>
        <a:p>
          <a:endParaRPr lang="en-US"/>
        </a:p>
      </dgm:t>
    </dgm:pt>
    <dgm:pt modelId="{757283BC-965F-4EBE-B3C0-4AA2D003351D}" type="pres">
      <dgm:prSet presAssocID="{2D0EA002-FA8A-483F-BAE5-0C4A61D7A48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79DF6-2441-48EC-93C6-000A0F77408B}" type="pres">
      <dgm:prSet presAssocID="{2D0EA002-FA8A-483F-BAE5-0C4A61D7A483}" presName="tile4" presStyleLbl="node1" presStyleIdx="3" presStyleCnt="4" custLinFactNeighborX="2500"/>
      <dgm:spPr/>
      <dgm:t>
        <a:bodyPr/>
        <a:lstStyle/>
        <a:p>
          <a:endParaRPr lang="en-US"/>
        </a:p>
      </dgm:t>
    </dgm:pt>
    <dgm:pt modelId="{FC1B45CB-AC5D-4423-B3CA-028E958E1B15}" type="pres">
      <dgm:prSet presAssocID="{2D0EA002-FA8A-483F-BAE5-0C4A61D7A48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BB011-C6DC-4233-A89F-CAC129EF782A}" type="pres">
      <dgm:prSet presAssocID="{2D0EA002-FA8A-483F-BAE5-0C4A61D7A48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178541A-1ECD-441D-AA99-510E8C59AC97}" srcId="{2D0EA002-FA8A-483F-BAE5-0C4A61D7A483}" destId="{0243EC1D-1F9C-4119-B76F-EA09746F4759}" srcOrd="0" destOrd="0" parTransId="{A9103E01-FFD0-47E9-9B4E-5BF4CA1AD825}" sibTransId="{4212BF68-0CB3-4121-B9CF-60B41E7B9979}"/>
    <dgm:cxn modelId="{7F82FB92-F00A-490D-AF55-1235AA719C7B}" type="presOf" srcId="{92CBAE65-D521-4324-8307-3A7C51A79054}" destId="{FA60DA35-4B77-43CA-8BE3-1A6A49E5D630}" srcOrd="0" destOrd="0" presId="urn:microsoft.com/office/officeart/2005/8/layout/matrix1"/>
    <dgm:cxn modelId="{C2FB7473-7BE1-43EB-A2CA-463706096D6A}" type="presOf" srcId="{1EDB1EFA-4673-4174-B633-428A5DD24866}" destId="{69578981-B7BE-42E6-A146-05167CD24E00}" srcOrd="0" destOrd="0" presId="urn:microsoft.com/office/officeart/2005/8/layout/matrix1"/>
    <dgm:cxn modelId="{94C3A6AC-2285-449F-B1F3-8290452D65AE}" srcId="{0243EC1D-1F9C-4119-B76F-EA09746F4759}" destId="{DA6066F1-3265-4926-809E-9E069DFFAB95}" srcOrd="2" destOrd="0" parTransId="{D317BC5B-B01B-4AA0-BFF5-50AA8E931EF8}" sibTransId="{A8BE83C5-0BDA-4346-8725-ECBBE03D92C0}"/>
    <dgm:cxn modelId="{5D72177D-DBAB-4731-A479-83FEA3302041}" type="presOf" srcId="{4F7909F2-E1C7-4CA5-AF3E-A2E8E1E9341A}" destId="{FFF79DF6-2441-48EC-93C6-000A0F77408B}" srcOrd="0" destOrd="0" presId="urn:microsoft.com/office/officeart/2005/8/layout/matrix1"/>
    <dgm:cxn modelId="{30D5B237-1C5F-450F-8142-93165CFE5060}" type="presOf" srcId="{DA6066F1-3265-4926-809E-9E069DFFAB95}" destId="{757283BC-965F-4EBE-B3C0-4AA2D003351D}" srcOrd="1" destOrd="0" presId="urn:microsoft.com/office/officeart/2005/8/layout/matrix1"/>
    <dgm:cxn modelId="{B634F749-A2B7-4A2A-9EE7-87CBC0F04A3A}" type="presOf" srcId="{0243EC1D-1F9C-4119-B76F-EA09746F4759}" destId="{3C5BB011-C6DC-4233-A89F-CAC129EF782A}" srcOrd="0" destOrd="0" presId="urn:microsoft.com/office/officeart/2005/8/layout/matrix1"/>
    <dgm:cxn modelId="{516FAFD1-2F95-4EC5-A17A-03888887BD27}" type="presOf" srcId="{92CBAE65-D521-4324-8307-3A7C51A79054}" destId="{7484B1CF-EC33-4DD4-B355-C0B0B10C619F}" srcOrd="1" destOrd="0" presId="urn:microsoft.com/office/officeart/2005/8/layout/matrix1"/>
    <dgm:cxn modelId="{6CC39B4A-43A1-4F22-9071-8EE3A639D4FC}" srcId="{0243EC1D-1F9C-4119-B76F-EA09746F4759}" destId="{92CBAE65-D521-4324-8307-3A7C51A79054}" srcOrd="0" destOrd="0" parTransId="{B13E404F-F044-4DA9-879F-848FFECD3AE3}" sibTransId="{45A845C1-8529-4A8A-B073-C7DECCC5BD77}"/>
    <dgm:cxn modelId="{21336B9F-6DD5-4009-AB9B-4921F77CCE07}" type="presOf" srcId="{2D0EA002-FA8A-483F-BAE5-0C4A61D7A483}" destId="{CE825137-CBDA-4D80-A0F9-213D5013BF43}" srcOrd="0" destOrd="0" presId="urn:microsoft.com/office/officeart/2005/8/layout/matrix1"/>
    <dgm:cxn modelId="{A7310D40-F6B7-4025-8636-410224CB0DEA}" type="presOf" srcId="{1EDB1EFA-4673-4174-B633-428A5DD24866}" destId="{EC94A76C-7ADC-4277-A34E-1A6FA1B2D12D}" srcOrd="1" destOrd="0" presId="urn:microsoft.com/office/officeart/2005/8/layout/matrix1"/>
    <dgm:cxn modelId="{19C2ADB6-3545-49DD-A563-3A1624472A01}" type="presOf" srcId="{4F7909F2-E1C7-4CA5-AF3E-A2E8E1E9341A}" destId="{FC1B45CB-AC5D-4423-B3CA-028E958E1B15}" srcOrd="1" destOrd="0" presId="urn:microsoft.com/office/officeart/2005/8/layout/matrix1"/>
    <dgm:cxn modelId="{E9D72B3A-DF87-4B48-86B0-1B5ED7A57AEF}" srcId="{0243EC1D-1F9C-4119-B76F-EA09746F4759}" destId="{4F7909F2-E1C7-4CA5-AF3E-A2E8E1E9341A}" srcOrd="3" destOrd="0" parTransId="{1CBC552C-63D1-4810-921B-B1855565B06B}" sibTransId="{C5A51AEE-2BE0-480B-AD0F-354D8B175089}"/>
    <dgm:cxn modelId="{30CFC8C3-550F-41FB-9415-50D5B0FB33B2}" srcId="{0243EC1D-1F9C-4119-B76F-EA09746F4759}" destId="{1EDB1EFA-4673-4174-B633-428A5DD24866}" srcOrd="1" destOrd="0" parTransId="{C0E05A14-378B-4170-B4D0-1EB588535284}" sibTransId="{36A5E249-C16D-483E-BED5-D8CD327829B1}"/>
    <dgm:cxn modelId="{B9FD02DB-94FC-4A30-83BD-0A8ED95BA186}" type="presOf" srcId="{DA6066F1-3265-4926-809E-9E069DFFAB95}" destId="{B0882E85-DA6D-4B8C-95FC-37E957109101}" srcOrd="0" destOrd="0" presId="urn:microsoft.com/office/officeart/2005/8/layout/matrix1"/>
    <dgm:cxn modelId="{381B35B4-947B-4632-B4FB-3FA17BF51E8F}" type="presParOf" srcId="{CE825137-CBDA-4D80-A0F9-213D5013BF43}" destId="{23F6C969-A67B-4DD9-B150-7F6B4AE8A666}" srcOrd="0" destOrd="0" presId="urn:microsoft.com/office/officeart/2005/8/layout/matrix1"/>
    <dgm:cxn modelId="{1AEFD0CB-50E8-476A-A461-942BD96CD31B}" type="presParOf" srcId="{23F6C969-A67B-4DD9-B150-7F6B4AE8A666}" destId="{FA60DA35-4B77-43CA-8BE3-1A6A49E5D630}" srcOrd="0" destOrd="0" presId="urn:microsoft.com/office/officeart/2005/8/layout/matrix1"/>
    <dgm:cxn modelId="{5A84884A-50EC-4C85-8D00-B0405EBD077D}" type="presParOf" srcId="{23F6C969-A67B-4DD9-B150-7F6B4AE8A666}" destId="{7484B1CF-EC33-4DD4-B355-C0B0B10C619F}" srcOrd="1" destOrd="0" presId="urn:microsoft.com/office/officeart/2005/8/layout/matrix1"/>
    <dgm:cxn modelId="{FD6A9FA6-1D1B-4EDC-9A86-588A88B91DAB}" type="presParOf" srcId="{23F6C969-A67B-4DD9-B150-7F6B4AE8A666}" destId="{69578981-B7BE-42E6-A146-05167CD24E00}" srcOrd="2" destOrd="0" presId="urn:microsoft.com/office/officeart/2005/8/layout/matrix1"/>
    <dgm:cxn modelId="{9AF1CDFC-AD22-49E9-BA74-618425885DF5}" type="presParOf" srcId="{23F6C969-A67B-4DD9-B150-7F6B4AE8A666}" destId="{EC94A76C-7ADC-4277-A34E-1A6FA1B2D12D}" srcOrd="3" destOrd="0" presId="urn:microsoft.com/office/officeart/2005/8/layout/matrix1"/>
    <dgm:cxn modelId="{3DCF3A0E-9A09-4BC0-9E3F-9386E9478F36}" type="presParOf" srcId="{23F6C969-A67B-4DD9-B150-7F6B4AE8A666}" destId="{B0882E85-DA6D-4B8C-95FC-37E957109101}" srcOrd="4" destOrd="0" presId="urn:microsoft.com/office/officeart/2005/8/layout/matrix1"/>
    <dgm:cxn modelId="{F186FB33-FD12-4E60-AD92-48019443CB8B}" type="presParOf" srcId="{23F6C969-A67B-4DD9-B150-7F6B4AE8A666}" destId="{757283BC-965F-4EBE-B3C0-4AA2D003351D}" srcOrd="5" destOrd="0" presId="urn:microsoft.com/office/officeart/2005/8/layout/matrix1"/>
    <dgm:cxn modelId="{F250DCA2-1156-4B58-B324-FCEC0111B5AC}" type="presParOf" srcId="{23F6C969-A67B-4DD9-B150-7F6B4AE8A666}" destId="{FFF79DF6-2441-48EC-93C6-000A0F77408B}" srcOrd="6" destOrd="0" presId="urn:microsoft.com/office/officeart/2005/8/layout/matrix1"/>
    <dgm:cxn modelId="{C0742ABD-DA37-4149-BA9E-43CBD82F85D9}" type="presParOf" srcId="{23F6C969-A67B-4DD9-B150-7F6B4AE8A666}" destId="{FC1B45CB-AC5D-4423-B3CA-028E958E1B15}" srcOrd="7" destOrd="0" presId="urn:microsoft.com/office/officeart/2005/8/layout/matrix1"/>
    <dgm:cxn modelId="{201E8DF6-DAA2-49DC-A527-F6DFB0D7B5AB}" type="presParOf" srcId="{CE825137-CBDA-4D80-A0F9-213D5013BF43}" destId="{3C5BB011-C6DC-4233-A89F-CAC129EF782A}" srcOrd="1" destOrd="0" presId="urn:microsoft.com/office/officeart/2005/8/layout/matrix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1C9D06-F68C-4C0E-B888-11EF40DA0F69}" type="doc">
      <dgm:prSet loTypeId="urn:microsoft.com/office/officeart/2005/8/layout/radial6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863BCC-F9C2-4748-83C3-28954A068A0B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পরিচয়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AD263BE-B58C-4550-ACC2-7FB427848D60}" type="parTrans" cxnId="{2E0457DC-2305-45CE-9160-FDB2EE06728A}">
      <dgm:prSet/>
      <dgm:spPr/>
      <dgm:t>
        <a:bodyPr/>
        <a:lstStyle/>
        <a:p>
          <a:endParaRPr lang="en-US"/>
        </a:p>
      </dgm:t>
    </dgm:pt>
    <dgm:pt modelId="{6614A669-8F39-475C-9BAE-30B819BF20DB}" type="sibTrans" cxnId="{2E0457DC-2305-45CE-9160-FDB2EE06728A}">
      <dgm:prSet/>
      <dgm:spPr/>
      <dgm:t>
        <a:bodyPr/>
        <a:lstStyle/>
        <a:p>
          <a:endParaRPr lang="en-US"/>
        </a:p>
      </dgm:t>
    </dgm:pt>
    <dgm:pt modelId="{7F969333-E55F-4395-B66B-A62EC3F6F4E1}">
      <dgm:prSet phldrT="[Text]" custT="1"/>
      <dgm:spPr/>
      <dgm:t>
        <a:bodyPr/>
        <a:lstStyle/>
        <a:p>
          <a:r>
            <a:rPr lang="bn-BD" sz="2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কুরআনের</a:t>
          </a:r>
        </a:p>
        <a:p>
          <a:r>
            <a:rPr lang="bn-BD" sz="2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১০০তম সুরা 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78123A3-4E39-49C5-97CD-CAFB7A7E36CF}" type="parTrans" cxnId="{9480B6ED-6BB4-491E-B3E4-33E37E0C6B23}">
      <dgm:prSet/>
      <dgm:spPr/>
      <dgm:t>
        <a:bodyPr/>
        <a:lstStyle/>
        <a:p>
          <a:endParaRPr lang="en-US"/>
        </a:p>
      </dgm:t>
    </dgm:pt>
    <dgm:pt modelId="{38504A50-CFAA-41C0-B7CA-D42514C37E2E}" type="sibTrans" cxnId="{9480B6ED-6BB4-491E-B3E4-33E37E0C6B23}">
      <dgm:prSet/>
      <dgm:spPr/>
      <dgm:t>
        <a:bodyPr/>
        <a:lstStyle/>
        <a:p>
          <a:endParaRPr lang="en-US"/>
        </a:p>
      </dgm:t>
    </dgm:pt>
    <dgm:pt modelId="{59844669-4FAE-41F2-9E8E-80F0D169511D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অবতীর্ন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মক্কায় 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CF95ECA-0A25-44CD-96B0-A902ADCD6403}" type="parTrans" cxnId="{90510934-41D4-4FAE-9DF5-45234BAC71E5}">
      <dgm:prSet/>
      <dgm:spPr/>
      <dgm:t>
        <a:bodyPr/>
        <a:lstStyle/>
        <a:p>
          <a:endParaRPr lang="en-US"/>
        </a:p>
      </dgm:t>
    </dgm:pt>
    <dgm:pt modelId="{6FDB9ECB-330A-45D5-A99C-5B8FCD8F9578}" type="sibTrans" cxnId="{90510934-41D4-4FAE-9DF5-45234BAC71E5}">
      <dgm:prSet/>
      <dgm:spPr/>
      <dgm:t>
        <a:bodyPr/>
        <a:lstStyle/>
        <a:p>
          <a:endParaRPr lang="en-US"/>
        </a:p>
      </dgm:t>
    </dgm:pt>
    <dgm:pt modelId="{5B7B3519-D6AD-4285-B944-0A018DD447FC}">
      <dgm:prSet phldrT="[Text]" custT="1"/>
      <dgm:spPr/>
      <dgm:t>
        <a:bodyPr/>
        <a:lstStyle/>
        <a:p>
          <a:r>
            <a:rPr lang="bn-BD" sz="2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নাম করন</a:t>
          </a:r>
        </a:p>
        <a:p>
          <a:r>
            <a:rPr lang="bn-BD" sz="2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১ম শব্দ আল-আদিয়াত থেকে 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A9F0874F-7BF3-4204-B2BE-F42638D06060}" type="parTrans" cxnId="{2F5F8EEE-94B6-4564-ADF1-468B2CC44449}">
      <dgm:prSet/>
      <dgm:spPr/>
      <dgm:t>
        <a:bodyPr/>
        <a:lstStyle/>
        <a:p>
          <a:endParaRPr lang="en-US"/>
        </a:p>
      </dgm:t>
    </dgm:pt>
    <dgm:pt modelId="{F5643CA1-EF73-41E6-9112-F6826FA3AC37}" type="sibTrans" cxnId="{2F5F8EEE-94B6-4564-ADF1-468B2CC44449}">
      <dgm:prSet/>
      <dgm:spPr/>
      <dgm:t>
        <a:bodyPr/>
        <a:lstStyle/>
        <a:p>
          <a:endParaRPr lang="en-US"/>
        </a:p>
      </dgm:t>
    </dgm:pt>
    <dgm:pt modelId="{F5ED1A93-030A-4729-9B0E-EEC3029EA50B}">
      <dgm:prSet phldrT="[Text]" custT="1"/>
      <dgm:spPr/>
      <dgm:t>
        <a:bodyPr/>
        <a:lstStyle/>
        <a:p>
          <a:endParaRPr lang="bn-BD" sz="2400" dirty="0" smtClean="0">
            <a:latin typeface="NikoshBAN" pitchFamily="2" charset="0"/>
            <a:cs typeface="NikoshBAN" pitchFamily="2" charset="0"/>
          </a:endParaRPr>
        </a:p>
        <a:p>
          <a:r>
            <a: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আয়াত</a:t>
          </a:r>
        </a:p>
        <a:p>
          <a:r>
            <a: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১১টি 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</a:t>
          </a:r>
        </a:p>
        <a:p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A402D25-2095-4E71-8D0F-3E630CAB96FD}" type="parTrans" cxnId="{FB5891CC-523C-47D6-8F7F-2149E110913D}">
      <dgm:prSet/>
      <dgm:spPr/>
      <dgm:t>
        <a:bodyPr/>
        <a:lstStyle/>
        <a:p>
          <a:endParaRPr lang="en-US"/>
        </a:p>
      </dgm:t>
    </dgm:pt>
    <dgm:pt modelId="{1143CBDB-6942-4A34-94A0-9E09B011A08A}" type="sibTrans" cxnId="{FB5891CC-523C-47D6-8F7F-2149E110913D}">
      <dgm:prSet/>
      <dgm:spPr/>
      <dgm:t>
        <a:bodyPr/>
        <a:lstStyle/>
        <a:p>
          <a:endParaRPr lang="en-US"/>
        </a:p>
      </dgm:t>
    </dgm:pt>
    <dgm:pt modelId="{D4FDDC77-0E44-4E39-ADD9-9B1A6846BC66}" type="pres">
      <dgm:prSet presAssocID="{4D1C9D06-F68C-4C0E-B888-11EF40DA0F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E1E493-7B68-49EE-9F46-956A77F7C6C7}" type="pres">
      <dgm:prSet presAssocID="{BF863BCC-F9C2-4748-83C3-28954A068A0B}" presName="centerShape" presStyleLbl="node0" presStyleIdx="0" presStyleCnt="1"/>
      <dgm:spPr/>
      <dgm:t>
        <a:bodyPr/>
        <a:lstStyle/>
        <a:p>
          <a:endParaRPr lang="en-US"/>
        </a:p>
      </dgm:t>
    </dgm:pt>
    <dgm:pt modelId="{20ADCE51-CDB2-44BE-8B2B-B46A6A96DBCA}" type="pres">
      <dgm:prSet presAssocID="{7F969333-E55F-4395-B66B-A62EC3F6F4E1}" presName="node" presStyleLbl="node1" presStyleIdx="0" presStyleCnt="4" custScaleX="181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CF02C-8A42-49CF-80E6-F0FD9B797169}" type="pres">
      <dgm:prSet presAssocID="{7F969333-E55F-4395-B66B-A62EC3F6F4E1}" presName="dummy" presStyleCnt="0"/>
      <dgm:spPr/>
    </dgm:pt>
    <dgm:pt modelId="{FEBC9349-E4CE-4BB1-A5C2-276B8E72EB2B}" type="pres">
      <dgm:prSet presAssocID="{38504A50-CFAA-41C0-B7CA-D42514C37E2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BCF6C9E-8D99-4707-80C0-55F97834771B}" type="pres">
      <dgm:prSet presAssocID="{59844669-4FAE-41F2-9E8E-80F0D169511D}" presName="node" presStyleLbl="node1" presStyleIdx="1" presStyleCnt="4" custScaleX="165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07990-178A-48E6-9D31-D9293D8A4927}" type="pres">
      <dgm:prSet presAssocID="{59844669-4FAE-41F2-9E8E-80F0D169511D}" presName="dummy" presStyleCnt="0"/>
      <dgm:spPr/>
    </dgm:pt>
    <dgm:pt modelId="{96234F24-B43B-4653-A060-C04A9AA72866}" type="pres">
      <dgm:prSet presAssocID="{6FDB9ECB-330A-45D5-A99C-5B8FCD8F957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A69AFC7-5036-4CA0-8F30-5D2F5631C8DD}" type="pres">
      <dgm:prSet presAssocID="{5B7B3519-D6AD-4285-B944-0A018DD447FC}" presName="node" presStyleLbl="node1" presStyleIdx="2" presStyleCnt="4" custScaleX="199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7302B-F3AE-4FC6-938D-4FAF337A6105}" type="pres">
      <dgm:prSet presAssocID="{5B7B3519-D6AD-4285-B944-0A018DD447FC}" presName="dummy" presStyleCnt="0"/>
      <dgm:spPr/>
    </dgm:pt>
    <dgm:pt modelId="{0F25F001-FCC7-4B37-A8E0-695FF0B85CF6}" type="pres">
      <dgm:prSet presAssocID="{F5643CA1-EF73-41E6-9112-F6826FA3AC3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95CB308-960A-475A-80F3-F59377EA78C9}" type="pres">
      <dgm:prSet presAssocID="{F5ED1A93-030A-4729-9B0E-EEC3029EA50B}" presName="node" presStyleLbl="node1" presStyleIdx="3" presStyleCnt="4" custScaleX="148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09E9B-15A8-46ED-A182-28B76A980973}" type="pres">
      <dgm:prSet presAssocID="{F5ED1A93-030A-4729-9B0E-EEC3029EA50B}" presName="dummy" presStyleCnt="0"/>
      <dgm:spPr/>
    </dgm:pt>
    <dgm:pt modelId="{E88CAD9C-0723-4AE8-8DF6-20EFFFB0068C}" type="pres">
      <dgm:prSet presAssocID="{1143CBDB-6942-4A34-94A0-9E09B011A08A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D4048B5-1130-4883-8060-4367CCEB4360}" type="presOf" srcId="{1143CBDB-6942-4A34-94A0-9E09B011A08A}" destId="{E88CAD9C-0723-4AE8-8DF6-20EFFFB0068C}" srcOrd="0" destOrd="0" presId="urn:microsoft.com/office/officeart/2005/8/layout/radial6"/>
    <dgm:cxn modelId="{9480B6ED-6BB4-491E-B3E4-33E37E0C6B23}" srcId="{BF863BCC-F9C2-4748-83C3-28954A068A0B}" destId="{7F969333-E55F-4395-B66B-A62EC3F6F4E1}" srcOrd="0" destOrd="0" parTransId="{D78123A3-4E39-49C5-97CD-CAFB7A7E36CF}" sibTransId="{38504A50-CFAA-41C0-B7CA-D42514C37E2E}"/>
    <dgm:cxn modelId="{356299FB-CE40-4CF5-B483-12D4CB6FC9A9}" type="presOf" srcId="{F5ED1A93-030A-4729-9B0E-EEC3029EA50B}" destId="{995CB308-960A-475A-80F3-F59377EA78C9}" srcOrd="0" destOrd="0" presId="urn:microsoft.com/office/officeart/2005/8/layout/radial6"/>
    <dgm:cxn modelId="{90510934-41D4-4FAE-9DF5-45234BAC71E5}" srcId="{BF863BCC-F9C2-4748-83C3-28954A068A0B}" destId="{59844669-4FAE-41F2-9E8E-80F0D169511D}" srcOrd="1" destOrd="0" parTransId="{9CF95ECA-0A25-44CD-96B0-A902ADCD6403}" sibTransId="{6FDB9ECB-330A-45D5-A99C-5B8FCD8F9578}"/>
    <dgm:cxn modelId="{D6CCB129-650B-489D-BB4D-DA4106E4E323}" type="presOf" srcId="{59844669-4FAE-41F2-9E8E-80F0D169511D}" destId="{0BCF6C9E-8D99-4707-80C0-55F97834771B}" srcOrd="0" destOrd="0" presId="urn:microsoft.com/office/officeart/2005/8/layout/radial6"/>
    <dgm:cxn modelId="{1D35B020-ACBF-468F-837B-C1BC9E3D8B8E}" type="presOf" srcId="{BF863BCC-F9C2-4748-83C3-28954A068A0B}" destId="{8AE1E493-7B68-49EE-9F46-956A77F7C6C7}" srcOrd="0" destOrd="0" presId="urn:microsoft.com/office/officeart/2005/8/layout/radial6"/>
    <dgm:cxn modelId="{257BC803-AEDF-4312-9F75-CA221EA9EC3F}" type="presOf" srcId="{6FDB9ECB-330A-45D5-A99C-5B8FCD8F9578}" destId="{96234F24-B43B-4653-A060-C04A9AA72866}" srcOrd="0" destOrd="0" presId="urn:microsoft.com/office/officeart/2005/8/layout/radial6"/>
    <dgm:cxn modelId="{2E0457DC-2305-45CE-9160-FDB2EE06728A}" srcId="{4D1C9D06-F68C-4C0E-B888-11EF40DA0F69}" destId="{BF863BCC-F9C2-4748-83C3-28954A068A0B}" srcOrd="0" destOrd="0" parTransId="{5AD263BE-B58C-4550-ACC2-7FB427848D60}" sibTransId="{6614A669-8F39-475C-9BAE-30B819BF20DB}"/>
    <dgm:cxn modelId="{E918BDC7-AEDB-4F5D-9300-847B64471634}" type="presOf" srcId="{7F969333-E55F-4395-B66B-A62EC3F6F4E1}" destId="{20ADCE51-CDB2-44BE-8B2B-B46A6A96DBCA}" srcOrd="0" destOrd="0" presId="urn:microsoft.com/office/officeart/2005/8/layout/radial6"/>
    <dgm:cxn modelId="{2F5F8EEE-94B6-4564-ADF1-468B2CC44449}" srcId="{BF863BCC-F9C2-4748-83C3-28954A068A0B}" destId="{5B7B3519-D6AD-4285-B944-0A018DD447FC}" srcOrd="2" destOrd="0" parTransId="{A9F0874F-7BF3-4204-B2BE-F42638D06060}" sibTransId="{F5643CA1-EF73-41E6-9112-F6826FA3AC37}"/>
    <dgm:cxn modelId="{795DF028-A2C2-49E2-84CE-2E0E3BDE6674}" type="presOf" srcId="{5B7B3519-D6AD-4285-B944-0A018DD447FC}" destId="{FA69AFC7-5036-4CA0-8F30-5D2F5631C8DD}" srcOrd="0" destOrd="0" presId="urn:microsoft.com/office/officeart/2005/8/layout/radial6"/>
    <dgm:cxn modelId="{35D87D94-CB26-4ACE-BB0F-635168E10894}" type="presOf" srcId="{38504A50-CFAA-41C0-B7CA-D42514C37E2E}" destId="{FEBC9349-E4CE-4BB1-A5C2-276B8E72EB2B}" srcOrd="0" destOrd="0" presId="urn:microsoft.com/office/officeart/2005/8/layout/radial6"/>
    <dgm:cxn modelId="{05ACD776-CD59-4A3D-8752-EE6C587B95F5}" type="presOf" srcId="{4D1C9D06-F68C-4C0E-B888-11EF40DA0F69}" destId="{D4FDDC77-0E44-4E39-ADD9-9B1A6846BC66}" srcOrd="0" destOrd="0" presId="urn:microsoft.com/office/officeart/2005/8/layout/radial6"/>
    <dgm:cxn modelId="{FB5891CC-523C-47D6-8F7F-2149E110913D}" srcId="{BF863BCC-F9C2-4748-83C3-28954A068A0B}" destId="{F5ED1A93-030A-4729-9B0E-EEC3029EA50B}" srcOrd="3" destOrd="0" parTransId="{DA402D25-2095-4E71-8D0F-3E630CAB96FD}" sibTransId="{1143CBDB-6942-4A34-94A0-9E09B011A08A}"/>
    <dgm:cxn modelId="{589CCB95-0D5C-4C83-A03C-FC5878F889A6}" type="presOf" srcId="{F5643CA1-EF73-41E6-9112-F6826FA3AC37}" destId="{0F25F001-FCC7-4B37-A8E0-695FF0B85CF6}" srcOrd="0" destOrd="0" presId="urn:microsoft.com/office/officeart/2005/8/layout/radial6"/>
    <dgm:cxn modelId="{06CA7B17-6D74-4C3C-AF28-0A7E7889CC7C}" type="presParOf" srcId="{D4FDDC77-0E44-4E39-ADD9-9B1A6846BC66}" destId="{8AE1E493-7B68-49EE-9F46-956A77F7C6C7}" srcOrd="0" destOrd="0" presId="urn:microsoft.com/office/officeart/2005/8/layout/radial6"/>
    <dgm:cxn modelId="{BF57DC00-48A1-4900-800D-53A6CFB6794C}" type="presParOf" srcId="{D4FDDC77-0E44-4E39-ADD9-9B1A6846BC66}" destId="{20ADCE51-CDB2-44BE-8B2B-B46A6A96DBCA}" srcOrd="1" destOrd="0" presId="urn:microsoft.com/office/officeart/2005/8/layout/radial6"/>
    <dgm:cxn modelId="{35C0FD56-66D0-4593-99D6-4EA3AE9EEA8A}" type="presParOf" srcId="{D4FDDC77-0E44-4E39-ADD9-9B1A6846BC66}" destId="{007CF02C-8A42-49CF-80E6-F0FD9B797169}" srcOrd="2" destOrd="0" presId="urn:microsoft.com/office/officeart/2005/8/layout/radial6"/>
    <dgm:cxn modelId="{009DDFDD-6220-4053-B5DC-B46357B5786D}" type="presParOf" srcId="{D4FDDC77-0E44-4E39-ADD9-9B1A6846BC66}" destId="{FEBC9349-E4CE-4BB1-A5C2-276B8E72EB2B}" srcOrd="3" destOrd="0" presId="urn:microsoft.com/office/officeart/2005/8/layout/radial6"/>
    <dgm:cxn modelId="{D0FB63DA-A557-4FE8-8023-A3996F12EABE}" type="presParOf" srcId="{D4FDDC77-0E44-4E39-ADD9-9B1A6846BC66}" destId="{0BCF6C9E-8D99-4707-80C0-55F97834771B}" srcOrd="4" destOrd="0" presId="urn:microsoft.com/office/officeart/2005/8/layout/radial6"/>
    <dgm:cxn modelId="{2076350B-37B8-415D-A836-DD46485423C5}" type="presParOf" srcId="{D4FDDC77-0E44-4E39-ADD9-9B1A6846BC66}" destId="{03E07990-178A-48E6-9D31-D9293D8A4927}" srcOrd="5" destOrd="0" presId="urn:microsoft.com/office/officeart/2005/8/layout/radial6"/>
    <dgm:cxn modelId="{1A2A4DFD-0567-45A2-AFC7-268D3C61A530}" type="presParOf" srcId="{D4FDDC77-0E44-4E39-ADD9-9B1A6846BC66}" destId="{96234F24-B43B-4653-A060-C04A9AA72866}" srcOrd="6" destOrd="0" presId="urn:microsoft.com/office/officeart/2005/8/layout/radial6"/>
    <dgm:cxn modelId="{D0741A19-59B0-4197-9918-E2259D313A5F}" type="presParOf" srcId="{D4FDDC77-0E44-4E39-ADD9-9B1A6846BC66}" destId="{FA69AFC7-5036-4CA0-8F30-5D2F5631C8DD}" srcOrd="7" destOrd="0" presId="urn:microsoft.com/office/officeart/2005/8/layout/radial6"/>
    <dgm:cxn modelId="{20EB7465-C650-40A6-B55A-ADE68D0EF783}" type="presParOf" srcId="{D4FDDC77-0E44-4E39-ADD9-9B1A6846BC66}" destId="{72C7302B-F3AE-4FC6-938D-4FAF337A6105}" srcOrd="8" destOrd="0" presId="urn:microsoft.com/office/officeart/2005/8/layout/radial6"/>
    <dgm:cxn modelId="{FC1AF0A5-B39A-49CB-A57A-8B0D99F99200}" type="presParOf" srcId="{D4FDDC77-0E44-4E39-ADD9-9B1A6846BC66}" destId="{0F25F001-FCC7-4B37-A8E0-695FF0B85CF6}" srcOrd="9" destOrd="0" presId="urn:microsoft.com/office/officeart/2005/8/layout/radial6"/>
    <dgm:cxn modelId="{6A9A7B35-0D0E-47AA-940F-94815212AA39}" type="presParOf" srcId="{D4FDDC77-0E44-4E39-ADD9-9B1A6846BC66}" destId="{995CB308-960A-475A-80F3-F59377EA78C9}" srcOrd="10" destOrd="0" presId="urn:microsoft.com/office/officeart/2005/8/layout/radial6"/>
    <dgm:cxn modelId="{7C2FFF23-32B8-4F66-AC95-9706793A440C}" type="presParOf" srcId="{D4FDDC77-0E44-4E39-ADD9-9B1A6846BC66}" destId="{69109E9B-15A8-46ED-A182-28B76A980973}" srcOrd="11" destOrd="0" presId="urn:microsoft.com/office/officeart/2005/8/layout/radial6"/>
    <dgm:cxn modelId="{42EB3404-65DA-4761-B8B1-5B77956B0F47}" type="presParOf" srcId="{D4FDDC77-0E44-4E39-ADD9-9B1A6846BC66}" destId="{E88CAD9C-0723-4AE8-8DF6-20EFFFB0068C}" srcOrd="12" destOrd="0" presId="urn:microsoft.com/office/officeart/2005/8/layout/radial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9E8B9E-F0A9-4B56-B989-3EA187EDA02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1C7A35-36A3-44D9-BFD3-EAE7D7FD8CB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জ্ঞানমূলক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FA5E018-47A9-45EF-B5A9-73AD0D0C00FE}" type="parTrans" cxnId="{26C9490D-235C-4875-94B4-F4CC7CD0EA9F}">
      <dgm:prSet/>
      <dgm:spPr/>
      <dgm:t>
        <a:bodyPr/>
        <a:lstStyle/>
        <a:p>
          <a:endParaRPr lang="en-US"/>
        </a:p>
      </dgm:t>
    </dgm:pt>
    <dgm:pt modelId="{49F2B292-BAE1-4809-BCD8-C5DD4559596D}" type="sibTrans" cxnId="{26C9490D-235C-4875-94B4-F4CC7CD0EA9F}">
      <dgm:prSet/>
      <dgm:spPr/>
      <dgm:t>
        <a:bodyPr/>
        <a:lstStyle/>
        <a:p>
          <a:endParaRPr lang="en-US"/>
        </a:p>
      </dgm:t>
    </dgm:pt>
    <dgm:pt modelId="{A6C0566E-DF6E-4644-8CB8-BEC040201BFF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সুরা আদিয়াত কোথায় অবতীর্ন হয়েছে 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D377FDF-7D30-4B76-A4DF-4036008EE91A}" type="parTrans" cxnId="{91E0F4FA-7554-42D3-A5AE-55132E896C0D}">
      <dgm:prSet/>
      <dgm:spPr/>
      <dgm:t>
        <a:bodyPr/>
        <a:lstStyle/>
        <a:p>
          <a:endParaRPr lang="en-US"/>
        </a:p>
      </dgm:t>
    </dgm:pt>
    <dgm:pt modelId="{DC923FD1-757D-40C5-897C-4A59CCB3981F}" type="sibTrans" cxnId="{91E0F4FA-7554-42D3-A5AE-55132E896C0D}">
      <dgm:prSet/>
      <dgm:spPr/>
      <dgm:t>
        <a:bodyPr/>
        <a:lstStyle/>
        <a:p>
          <a:endParaRPr lang="en-US"/>
        </a:p>
      </dgm:t>
    </dgm:pt>
    <dgm:pt modelId="{64BA9965-F52B-464F-94B9-DEBCFC34861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সুরা আদিয়াতের মূল বক্তব্য কয়টি পর্যায়ে বিভক্ত ?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2458E63-518A-45A6-8821-6D658AEB988B}" type="parTrans" cxnId="{FAC8A283-044A-4FB5-BE25-8AF8E84477C4}">
      <dgm:prSet/>
      <dgm:spPr/>
      <dgm:t>
        <a:bodyPr/>
        <a:lstStyle/>
        <a:p>
          <a:endParaRPr lang="en-US"/>
        </a:p>
      </dgm:t>
    </dgm:pt>
    <dgm:pt modelId="{DEA5740B-DBAC-40D9-BBBC-44B45ADE2CD5}" type="sibTrans" cxnId="{FAC8A283-044A-4FB5-BE25-8AF8E84477C4}">
      <dgm:prSet/>
      <dgm:spPr/>
      <dgm:t>
        <a:bodyPr/>
        <a:lstStyle/>
        <a:p>
          <a:endParaRPr lang="en-US"/>
        </a:p>
      </dgm:t>
    </dgm:pt>
    <dgm:pt modelId="{0F30DD2D-9166-4C9F-9874-069503E71D2B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অনুধাবন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52C8DF0-FCC1-4113-95AC-33E9199D67B3}" type="parTrans" cxnId="{0A62FA84-7111-414B-8BCF-10EFCD4199E1}">
      <dgm:prSet/>
      <dgm:spPr/>
      <dgm:t>
        <a:bodyPr/>
        <a:lstStyle/>
        <a:p>
          <a:endParaRPr lang="en-US"/>
        </a:p>
      </dgm:t>
    </dgm:pt>
    <dgm:pt modelId="{542FDFE7-0D5D-4FC9-9809-9F6440D4C735}" type="sibTrans" cxnId="{0A62FA84-7111-414B-8BCF-10EFCD4199E1}">
      <dgm:prSet/>
      <dgm:spPr/>
      <dgm:t>
        <a:bodyPr/>
        <a:lstStyle/>
        <a:p>
          <a:endParaRPr lang="en-US"/>
        </a:p>
      </dgm:t>
    </dgm:pt>
    <dgm:pt modelId="{404A0F84-234D-45A4-8A39-D31C7CADF344}">
      <dgm:prSet phldrT="[Text]"/>
      <dgm:spPr/>
      <dgm:t>
        <a:bodyPr/>
        <a:lstStyle/>
        <a:p>
          <a:r>
            <a:rPr lang="bn-BD" dirty="0" smtClean="0"/>
            <a:t>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সুরা আদিয়াত কেন অবতীর্ন হয়েছিল।? </a:t>
          </a:r>
          <a:endParaRPr lang="en-US" dirty="0"/>
        </a:p>
      </dgm:t>
    </dgm:pt>
    <dgm:pt modelId="{ECE4D142-75F0-4AA8-9416-BE78BCA6D511}" type="parTrans" cxnId="{5005357E-6E02-4042-91A5-734D2EB2CBBF}">
      <dgm:prSet/>
      <dgm:spPr/>
      <dgm:t>
        <a:bodyPr/>
        <a:lstStyle/>
        <a:p>
          <a:endParaRPr lang="en-US"/>
        </a:p>
      </dgm:t>
    </dgm:pt>
    <dgm:pt modelId="{C7F58C67-35AD-4BDD-8885-B0A436598D20}" type="sibTrans" cxnId="{5005357E-6E02-4042-91A5-734D2EB2CBBF}">
      <dgm:prSet/>
      <dgm:spPr/>
      <dgm:t>
        <a:bodyPr/>
        <a:lstStyle/>
        <a:p>
          <a:endParaRPr lang="en-US"/>
        </a:p>
      </dgm:t>
    </dgm:pt>
    <dgm:pt modelId="{6B92BC6F-12D6-47CD-A27C-E820C27F0AD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প্রয়োগ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562BBC1-71AA-4F3B-835F-56895EA181EE}" type="parTrans" cxnId="{F119A1AC-AA15-477C-B487-1A899FBB763E}">
      <dgm:prSet/>
      <dgm:spPr/>
      <dgm:t>
        <a:bodyPr/>
        <a:lstStyle/>
        <a:p>
          <a:endParaRPr lang="en-US"/>
        </a:p>
      </dgm:t>
    </dgm:pt>
    <dgm:pt modelId="{31951E1D-7931-409F-AB01-2B3B6FF1CBAC}" type="sibTrans" cxnId="{F119A1AC-AA15-477C-B487-1A899FBB763E}">
      <dgm:prSet/>
      <dgm:spPr/>
      <dgm:t>
        <a:bodyPr/>
        <a:lstStyle/>
        <a:p>
          <a:endParaRPr lang="en-US"/>
        </a:p>
      </dgm:t>
    </dgm:pt>
    <dgm:pt modelId="{D34076CF-B620-4B35-9EEA-41C0D3174CB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সুরা আদিয়াতের শিক্ষা ব্যাখ্যা কর । </a:t>
          </a:r>
          <a:endParaRPr lang="en-US" dirty="0"/>
        </a:p>
      </dgm:t>
    </dgm:pt>
    <dgm:pt modelId="{D8184944-80E1-48F8-80EA-E5A9F14ACD90}" type="parTrans" cxnId="{7E8AF560-F084-4C98-898C-5E0355D2FB7E}">
      <dgm:prSet/>
      <dgm:spPr/>
      <dgm:t>
        <a:bodyPr/>
        <a:lstStyle/>
        <a:p>
          <a:endParaRPr lang="en-US"/>
        </a:p>
      </dgm:t>
    </dgm:pt>
    <dgm:pt modelId="{323BBB9A-EF41-4F47-BA69-90B09FF87248}" type="sibTrans" cxnId="{7E8AF560-F084-4C98-898C-5E0355D2FB7E}">
      <dgm:prSet/>
      <dgm:spPr/>
      <dgm:t>
        <a:bodyPr/>
        <a:lstStyle/>
        <a:p>
          <a:endParaRPr lang="en-US"/>
        </a:p>
      </dgm:t>
    </dgm:pt>
    <dgm:pt modelId="{D8BEC67C-7F25-48E3-8741-E7AF5B97780A}" type="pres">
      <dgm:prSet presAssocID="{759E8B9E-F0A9-4B56-B989-3EA187EDA0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7CC27C-5274-4D38-B3EA-6F3CA7F448DC}" type="pres">
      <dgm:prSet presAssocID="{431C7A35-36A3-44D9-BFD3-EAE7D7FD8CB1}" presName="composite" presStyleCnt="0"/>
      <dgm:spPr/>
    </dgm:pt>
    <dgm:pt modelId="{A1816601-4E28-476B-AB2D-47063F3AD445}" type="pres">
      <dgm:prSet presAssocID="{431C7A35-36A3-44D9-BFD3-EAE7D7FD8CB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BA5CF-AD70-40BB-A376-115758908F1A}" type="pres">
      <dgm:prSet presAssocID="{431C7A35-36A3-44D9-BFD3-EAE7D7FD8CB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93430-586D-4D19-9D72-EFA73639F676}" type="pres">
      <dgm:prSet presAssocID="{49F2B292-BAE1-4809-BCD8-C5DD4559596D}" presName="sp" presStyleCnt="0"/>
      <dgm:spPr/>
    </dgm:pt>
    <dgm:pt modelId="{207E011D-5527-4C58-914C-7E597DB4FBDF}" type="pres">
      <dgm:prSet presAssocID="{0F30DD2D-9166-4C9F-9874-069503E71D2B}" presName="composite" presStyleCnt="0"/>
      <dgm:spPr/>
    </dgm:pt>
    <dgm:pt modelId="{05165192-CF81-4590-A3E3-3BCC61AF6D80}" type="pres">
      <dgm:prSet presAssocID="{0F30DD2D-9166-4C9F-9874-069503E71D2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1B301-F048-4A3D-AA97-2A3EB1859485}" type="pres">
      <dgm:prSet presAssocID="{0F30DD2D-9166-4C9F-9874-069503E71D2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DAC16-9502-47DD-9C3D-791EEDC0C8BB}" type="pres">
      <dgm:prSet presAssocID="{542FDFE7-0D5D-4FC9-9809-9F6440D4C735}" presName="sp" presStyleCnt="0"/>
      <dgm:spPr/>
    </dgm:pt>
    <dgm:pt modelId="{AD6B625A-EC8C-43AE-B80B-A218370162CB}" type="pres">
      <dgm:prSet presAssocID="{6B92BC6F-12D6-47CD-A27C-E820C27F0AD4}" presName="composite" presStyleCnt="0"/>
      <dgm:spPr/>
    </dgm:pt>
    <dgm:pt modelId="{4D39F402-CFCA-4EDF-9F85-A84FAF034443}" type="pres">
      <dgm:prSet presAssocID="{6B92BC6F-12D6-47CD-A27C-E820C27F0AD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BCDAC-3C74-423A-937E-20A058694D4A}" type="pres">
      <dgm:prSet presAssocID="{6B92BC6F-12D6-47CD-A27C-E820C27F0AD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8AF560-F084-4C98-898C-5E0355D2FB7E}" srcId="{6B92BC6F-12D6-47CD-A27C-E820C27F0AD4}" destId="{D34076CF-B620-4B35-9EEA-41C0D3174CB4}" srcOrd="0" destOrd="0" parTransId="{D8184944-80E1-48F8-80EA-E5A9F14ACD90}" sibTransId="{323BBB9A-EF41-4F47-BA69-90B09FF87248}"/>
    <dgm:cxn modelId="{3AF41610-698A-4E3B-856C-9A7CF6E4B509}" type="presOf" srcId="{0F30DD2D-9166-4C9F-9874-069503E71D2B}" destId="{05165192-CF81-4590-A3E3-3BCC61AF6D80}" srcOrd="0" destOrd="0" presId="urn:microsoft.com/office/officeart/2005/8/layout/chevron2"/>
    <dgm:cxn modelId="{F119A1AC-AA15-477C-B487-1A899FBB763E}" srcId="{759E8B9E-F0A9-4B56-B989-3EA187EDA025}" destId="{6B92BC6F-12D6-47CD-A27C-E820C27F0AD4}" srcOrd="2" destOrd="0" parTransId="{5562BBC1-71AA-4F3B-835F-56895EA181EE}" sibTransId="{31951E1D-7931-409F-AB01-2B3B6FF1CBAC}"/>
    <dgm:cxn modelId="{5005357E-6E02-4042-91A5-734D2EB2CBBF}" srcId="{0F30DD2D-9166-4C9F-9874-069503E71D2B}" destId="{404A0F84-234D-45A4-8A39-D31C7CADF344}" srcOrd="0" destOrd="0" parTransId="{ECE4D142-75F0-4AA8-9416-BE78BCA6D511}" sibTransId="{C7F58C67-35AD-4BDD-8885-B0A436598D20}"/>
    <dgm:cxn modelId="{FBDBDF6F-6A30-4D7E-A8BC-C8E3F7CED246}" type="presOf" srcId="{64BA9965-F52B-464F-94B9-DEBCFC348614}" destId="{2A3BA5CF-AD70-40BB-A376-115758908F1A}" srcOrd="0" destOrd="1" presId="urn:microsoft.com/office/officeart/2005/8/layout/chevron2"/>
    <dgm:cxn modelId="{87DF7186-8126-4FC0-B0E4-F688809F51F9}" type="presOf" srcId="{759E8B9E-F0A9-4B56-B989-3EA187EDA025}" destId="{D8BEC67C-7F25-48E3-8741-E7AF5B97780A}" srcOrd="0" destOrd="0" presId="urn:microsoft.com/office/officeart/2005/8/layout/chevron2"/>
    <dgm:cxn modelId="{26C9490D-235C-4875-94B4-F4CC7CD0EA9F}" srcId="{759E8B9E-F0A9-4B56-B989-3EA187EDA025}" destId="{431C7A35-36A3-44D9-BFD3-EAE7D7FD8CB1}" srcOrd="0" destOrd="0" parTransId="{BFA5E018-47A9-45EF-B5A9-73AD0D0C00FE}" sibTransId="{49F2B292-BAE1-4809-BCD8-C5DD4559596D}"/>
    <dgm:cxn modelId="{1529C869-B67D-4219-A1AB-8C8FB7CCCD8D}" type="presOf" srcId="{D34076CF-B620-4B35-9EEA-41C0D3174CB4}" destId="{257BCDAC-3C74-423A-937E-20A058694D4A}" srcOrd="0" destOrd="0" presId="urn:microsoft.com/office/officeart/2005/8/layout/chevron2"/>
    <dgm:cxn modelId="{0A62FA84-7111-414B-8BCF-10EFCD4199E1}" srcId="{759E8B9E-F0A9-4B56-B989-3EA187EDA025}" destId="{0F30DD2D-9166-4C9F-9874-069503E71D2B}" srcOrd="1" destOrd="0" parTransId="{752C8DF0-FCC1-4113-95AC-33E9199D67B3}" sibTransId="{542FDFE7-0D5D-4FC9-9809-9F6440D4C735}"/>
    <dgm:cxn modelId="{BC406A5A-0BAE-4367-9925-9E9604717D0E}" type="presOf" srcId="{A6C0566E-DF6E-4644-8CB8-BEC040201BFF}" destId="{2A3BA5CF-AD70-40BB-A376-115758908F1A}" srcOrd="0" destOrd="0" presId="urn:microsoft.com/office/officeart/2005/8/layout/chevron2"/>
    <dgm:cxn modelId="{6E1251F7-473E-49AE-B080-50AF6CD2FBF8}" type="presOf" srcId="{6B92BC6F-12D6-47CD-A27C-E820C27F0AD4}" destId="{4D39F402-CFCA-4EDF-9F85-A84FAF034443}" srcOrd="0" destOrd="0" presId="urn:microsoft.com/office/officeart/2005/8/layout/chevron2"/>
    <dgm:cxn modelId="{FAC8A283-044A-4FB5-BE25-8AF8E84477C4}" srcId="{431C7A35-36A3-44D9-BFD3-EAE7D7FD8CB1}" destId="{64BA9965-F52B-464F-94B9-DEBCFC348614}" srcOrd="1" destOrd="0" parTransId="{22458E63-518A-45A6-8821-6D658AEB988B}" sibTransId="{DEA5740B-DBAC-40D9-BBBC-44B45ADE2CD5}"/>
    <dgm:cxn modelId="{91E0F4FA-7554-42D3-A5AE-55132E896C0D}" srcId="{431C7A35-36A3-44D9-BFD3-EAE7D7FD8CB1}" destId="{A6C0566E-DF6E-4644-8CB8-BEC040201BFF}" srcOrd="0" destOrd="0" parTransId="{6D377FDF-7D30-4B76-A4DF-4036008EE91A}" sibTransId="{DC923FD1-757D-40C5-897C-4A59CCB3981F}"/>
    <dgm:cxn modelId="{2537BFCA-EEF1-4554-BFCB-1A6CBFBDA259}" type="presOf" srcId="{431C7A35-36A3-44D9-BFD3-EAE7D7FD8CB1}" destId="{A1816601-4E28-476B-AB2D-47063F3AD445}" srcOrd="0" destOrd="0" presId="urn:microsoft.com/office/officeart/2005/8/layout/chevron2"/>
    <dgm:cxn modelId="{1A0ECAAF-38F3-40AA-B957-6C515D6B2CD5}" type="presOf" srcId="{404A0F84-234D-45A4-8A39-D31C7CADF344}" destId="{A0D1B301-F048-4A3D-AA97-2A3EB1859485}" srcOrd="0" destOrd="0" presId="urn:microsoft.com/office/officeart/2005/8/layout/chevron2"/>
    <dgm:cxn modelId="{44A42E75-33F6-44EC-99A3-B5B209549315}" type="presParOf" srcId="{D8BEC67C-7F25-48E3-8741-E7AF5B97780A}" destId="{767CC27C-5274-4D38-B3EA-6F3CA7F448DC}" srcOrd="0" destOrd="0" presId="urn:microsoft.com/office/officeart/2005/8/layout/chevron2"/>
    <dgm:cxn modelId="{6A614E14-58DA-4EA4-9393-01DF3D803157}" type="presParOf" srcId="{767CC27C-5274-4D38-B3EA-6F3CA7F448DC}" destId="{A1816601-4E28-476B-AB2D-47063F3AD445}" srcOrd="0" destOrd="0" presId="urn:microsoft.com/office/officeart/2005/8/layout/chevron2"/>
    <dgm:cxn modelId="{139B86EF-8D9C-40D6-9C36-A25FF7551089}" type="presParOf" srcId="{767CC27C-5274-4D38-B3EA-6F3CA7F448DC}" destId="{2A3BA5CF-AD70-40BB-A376-115758908F1A}" srcOrd="1" destOrd="0" presId="urn:microsoft.com/office/officeart/2005/8/layout/chevron2"/>
    <dgm:cxn modelId="{6D6E80D4-2767-443B-88B5-A380F0637A9B}" type="presParOf" srcId="{D8BEC67C-7F25-48E3-8741-E7AF5B97780A}" destId="{CDE93430-586D-4D19-9D72-EFA73639F676}" srcOrd="1" destOrd="0" presId="urn:microsoft.com/office/officeart/2005/8/layout/chevron2"/>
    <dgm:cxn modelId="{09225ACB-CEE3-4695-825A-F5FEEB14222B}" type="presParOf" srcId="{D8BEC67C-7F25-48E3-8741-E7AF5B97780A}" destId="{207E011D-5527-4C58-914C-7E597DB4FBDF}" srcOrd="2" destOrd="0" presId="urn:microsoft.com/office/officeart/2005/8/layout/chevron2"/>
    <dgm:cxn modelId="{3F8A0ABE-8BA8-495A-B6B0-8B7B9B6F9D9B}" type="presParOf" srcId="{207E011D-5527-4C58-914C-7E597DB4FBDF}" destId="{05165192-CF81-4590-A3E3-3BCC61AF6D80}" srcOrd="0" destOrd="0" presId="urn:microsoft.com/office/officeart/2005/8/layout/chevron2"/>
    <dgm:cxn modelId="{94D26B9C-38DF-4A72-8887-231CB3AAE983}" type="presParOf" srcId="{207E011D-5527-4C58-914C-7E597DB4FBDF}" destId="{A0D1B301-F048-4A3D-AA97-2A3EB1859485}" srcOrd="1" destOrd="0" presId="urn:microsoft.com/office/officeart/2005/8/layout/chevron2"/>
    <dgm:cxn modelId="{67905CF4-6460-4538-88B0-79A2905944A4}" type="presParOf" srcId="{D8BEC67C-7F25-48E3-8741-E7AF5B97780A}" destId="{880DAC16-9502-47DD-9C3D-791EEDC0C8BB}" srcOrd="3" destOrd="0" presId="urn:microsoft.com/office/officeart/2005/8/layout/chevron2"/>
    <dgm:cxn modelId="{7795CFD3-9E7C-40B8-9141-592C3FDBDB26}" type="presParOf" srcId="{D8BEC67C-7F25-48E3-8741-E7AF5B97780A}" destId="{AD6B625A-EC8C-43AE-B80B-A218370162CB}" srcOrd="4" destOrd="0" presId="urn:microsoft.com/office/officeart/2005/8/layout/chevron2"/>
    <dgm:cxn modelId="{4E586B2A-ED16-4C97-8088-E56F9375BE29}" type="presParOf" srcId="{AD6B625A-EC8C-43AE-B80B-A218370162CB}" destId="{4D39F402-CFCA-4EDF-9F85-A84FAF034443}" srcOrd="0" destOrd="0" presId="urn:microsoft.com/office/officeart/2005/8/layout/chevron2"/>
    <dgm:cxn modelId="{594B222D-0951-4F5A-8960-51C143D293C0}" type="presParOf" srcId="{AD6B625A-EC8C-43AE-B80B-A218370162CB}" destId="{257BCDAC-3C74-423A-937E-20A058694D4A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203C5-7926-4B5A-95D4-CE24FBB8C2F9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38195-1A35-43B8-84EA-0F8BCE4A1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5C21-B56A-46DF-965D-2FF5ED490D9B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1046-424E-453D-98C0-CDBC549B0338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12E4-3CA1-4E9C-B5AE-B46C056D46E5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4A63-29B8-4ADB-A94D-1636704B11A9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64EA-DF8D-4337-9F56-DA2B84D757D9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2D07-894D-47C5-9956-E926D8E004DF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1AC2-397E-48C8-A433-8061EA976F8F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2C95-7A54-4735-B5C4-EBDD78AB2258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7E96-DAE9-4DC4-A8A0-DC58D8BB22F8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37D8-0ADA-41D4-8CAD-890829435EDE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8FE3-BF09-4155-A7E8-3BC592325C51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F5406-8C5A-45F4-AD24-A054A466C902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মোঃ রফিকুল ইসলাম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lide1-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85344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76200"/>
            <a:ext cx="330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আসসালামু আলাইকুম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28600" y="762000"/>
            <a:ext cx="8534400" cy="1066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আজকের পাঠে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D81D-E16B-44C2-99A9-E86F3E7CB6F0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A876-AF9B-45F1-A750-E83F38442EF0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76200"/>
            <a:ext cx="6553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অর্থসহ সুরা আল-আদিয়াত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00 Sura Al-Adi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33400"/>
            <a:ext cx="85344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E341-5F7A-4B07-B480-E6160714BB2E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76200"/>
            <a:ext cx="6553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সুরা আল-আদিয়াতের মূল বক্তব্য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0" y="609600"/>
            <a:ext cx="88392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সুরাটির মূল বক্তব্য ৩টি পর্যায়ে বিভক্ত । 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1981200"/>
            <a:ext cx="8686800" cy="3810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পর্যায়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438400"/>
            <a:ext cx="86106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215631" y="4267200"/>
            <a:ext cx="880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অশ্ব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-Right-Up Arrow 9"/>
          <p:cNvSpPr/>
          <p:nvPr/>
        </p:nvSpPr>
        <p:spPr>
          <a:xfrm>
            <a:off x="228600" y="4114800"/>
            <a:ext cx="8610600" cy="2514600"/>
          </a:xfrm>
          <a:prstGeom prst="leftRight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সামরিক অশ্বের নানা গুন বর্ননা ও এদের শপথ করেছেন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8975-51E5-4858-96EC-136B675E1581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76200"/>
            <a:ext cx="6553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সুরা আল-আদিয়াতের মূল বক্তব্য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04800" y="609600"/>
            <a:ext cx="8534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২য় পর্যায়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1104900"/>
            <a:ext cx="2819401" cy="3162300"/>
          </a:xfrm>
          <a:prstGeom prst="rect">
            <a:avLst/>
          </a:prstGeom>
        </p:spPr>
      </p:pic>
      <p:pic>
        <p:nvPicPr>
          <p:cNvPr id="9" name="Picture 8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5" y="1143000"/>
            <a:ext cx="2752725" cy="31194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0200" y="3805535"/>
            <a:ext cx="2077813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সম্পদের প্রতি লোভ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Computer City\Pictures\ইসলামি কালিওগ্রাফি\17309502_1880532462231229_3868488206206374189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9600" y="3810000"/>
            <a:ext cx="2356735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স্রষ্টার প্রতি অকৃতজ্ঞতা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381000" y="4267200"/>
            <a:ext cx="8382000" cy="2133600"/>
          </a:xfrm>
          <a:prstGeom prst="up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 দুটি কাজ মানুষ করে । যা করা উচিত নয়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C93B-180F-435D-AB71-844CB3F55111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76200"/>
            <a:ext cx="6553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সুরা আল-আদিয়াতের মূল বক্তব্য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304800" y="609600"/>
            <a:ext cx="8534400" cy="609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৩য় পর্যায়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219200"/>
            <a:ext cx="2857500" cy="2209800"/>
          </a:xfrm>
          <a:prstGeom prst="rect">
            <a:avLst/>
          </a:prstGeom>
        </p:spPr>
      </p:pic>
      <p:pic>
        <p:nvPicPr>
          <p:cNvPr id="8" name="Picture 7" descr="raigan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19200"/>
            <a:ext cx="3957638" cy="2171700"/>
          </a:xfrm>
          <a:prstGeom prst="rect">
            <a:avLst/>
          </a:prstGeom>
        </p:spPr>
      </p:pic>
      <p:pic>
        <p:nvPicPr>
          <p:cNvPr id="9" name="Picture 8" descr="download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475" y="1143000"/>
            <a:ext cx="2143125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2797314"/>
            <a:ext cx="1197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কবর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3429000"/>
            <a:ext cx="876300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 গুলোর কথা মনে করিয়ে দেওয়া হয়েছে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304800" y="4495800"/>
            <a:ext cx="8458200" cy="18288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মানুষের সকল কার্যকলাপ প্রকাশ করা হবে। সব কিছুর বিচার করা হবে । 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3C02-41C7-4AB3-9CB8-9182F896D29C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838200" y="861510"/>
            <a:ext cx="3352800" cy="8306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443" t="8481" r="6824" b="8481"/>
          <a:stretch/>
        </p:blipFill>
        <p:spPr bwMode="auto">
          <a:xfrm>
            <a:off x="4114800" y="472910"/>
            <a:ext cx="3048000" cy="2879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p Ribbon 6"/>
          <p:cNvSpPr/>
          <p:nvPr/>
        </p:nvSpPr>
        <p:spPr>
          <a:xfrm>
            <a:off x="228600" y="3505200"/>
            <a:ext cx="8534400" cy="2971800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আলোচনা করে সুরা আল-আদিয়াতের শিক্ষাগুলো লিখ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46C2-6BB2-40F1-A687-D65A4B2A9292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own Arrow 5"/>
          <p:cNvSpPr/>
          <p:nvPr/>
        </p:nvSpPr>
        <p:spPr>
          <a:xfrm>
            <a:off x="3276600" y="152400"/>
            <a:ext cx="2667000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816601-4E28-476B-AB2D-47063F3AD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A1816601-4E28-476B-AB2D-47063F3AD4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3BA5CF-AD70-40BB-A376-115758908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2A3BA5CF-AD70-40BB-A376-115758908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165192-CF81-4590-A3E3-3BCC61AF6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05165192-CF81-4590-A3E3-3BCC61AF6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D1B301-F048-4A3D-AA97-2A3EB1859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A0D1B301-F048-4A3D-AA97-2A3EB18594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39F402-CFCA-4EDF-9F85-A84FAF034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4D39F402-CFCA-4EDF-9F85-A84FAF0344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7BCDAC-3C74-423A-937E-20A058694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257BCDAC-3C74-423A-937E-20A058694D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1354-7A9A-40EA-8244-CCEA24B94EE1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79"/>
          <a:stretch/>
        </p:blipFill>
        <p:spPr>
          <a:xfrm>
            <a:off x="7615238" y="1828800"/>
            <a:ext cx="1400175" cy="1419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35"/>
          <a:stretch/>
        </p:blipFill>
        <p:spPr>
          <a:xfrm>
            <a:off x="7600950" y="4329112"/>
            <a:ext cx="1417117" cy="1419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angle 6"/>
          <p:cNvSpPr/>
          <p:nvPr/>
        </p:nvSpPr>
        <p:spPr>
          <a:xfrm>
            <a:off x="40086" y="3416500"/>
            <a:ext cx="9103913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আল-আদিয়াত অর্থ 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53497" y="2576911"/>
            <a:ext cx="2361703" cy="593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ঘ।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১০৬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</a:rPr>
              <a:t> </a:t>
            </a:r>
            <a:endParaRPr lang="bn-BD" sz="4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04963" y="5041192"/>
            <a:ext cx="3181712" cy="8500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অকৃতজ্ঞ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1525" y="2615821"/>
            <a:ext cx="2729615" cy="584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</a:rPr>
              <a:t> 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0100" y="1600200"/>
            <a:ext cx="2717399" cy="615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৯৯</a:t>
            </a:r>
            <a:r>
              <a:rPr lang="bn-BD" sz="4800" dirty="0" smtClean="0">
                <a:solidFill>
                  <a:schemeClr val="tx1"/>
                </a:solidFill>
              </a:rPr>
              <a:t> </a:t>
            </a:r>
            <a:endParaRPr lang="bn-BD" sz="4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7159" y="4223150"/>
            <a:ext cx="320040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ধুলি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 </a:t>
            </a:r>
            <a:endParaRPr lang="bn-BD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1222" y="1885451"/>
            <a:ext cx="2387790" cy="5481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খ।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4388" y="5098340"/>
            <a:ext cx="3188887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ধাবমান অশ্বরাজি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536" y="762000"/>
            <a:ext cx="766286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সুরা আদিয়াত কুরআনের কততম সুরা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25640" y="4210970"/>
            <a:ext cx="3173105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 ।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অরাজকতা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371600" y="-76200"/>
            <a:ext cx="5693194" cy="83343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9328-51A2-42EE-B706-D5E6FE6664F9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2224" y="663714"/>
            <a:ext cx="8586976" cy="52322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সুরা আদিয়াতে ২য় পর্যায়ে আল্লাহ মানুষের যে স্বভাব উল্লেখ করেছেন  -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717257" y="0"/>
            <a:ext cx="5693194" cy="83343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267200" y="2824162"/>
            <a:ext cx="1881556" cy="5905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24600" y="2790825"/>
            <a:ext cx="2537929" cy="613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634" y="2848533"/>
            <a:ext cx="1976166" cy="546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95834" y="2841028"/>
            <a:ext cx="1858174" cy="5741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en-US" sz="4000" dirty="0" smtClean="0">
                <a:solidFill>
                  <a:schemeClr val="tx1"/>
                </a:solidFill>
              </a:rPr>
              <a:t>  </a:t>
            </a:r>
            <a:endParaRPr lang="bn-BD" sz="4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6226" y="1381125"/>
            <a:ext cx="2838450" cy="6048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স্রষ্টার প্রতি অকৃতজ্ঞ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</a:rPr>
              <a:t> 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90875" y="1376363"/>
            <a:ext cx="2867025" cy="620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ii)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আখিরাতের প্রতি বিশ্বাস 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80483" y="1355623"/>
            <a:ext cx="2906355" cy="668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iii)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সম্পদের প্রতি লোভ-লালসা 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5750" y="1905000"/>
            <a:ext cx="3921815" cy="671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67200" y="5428788"/>
            <a:ext cx="1881556" cy="5905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24600" y="5395451"/>
            <a:ext cx="2537929" cy="613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3634" y="5453159"/>
            <a:ext cx="1976166" cy="546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5834" y="5445654"/>
            <a:ext cx="1858174" cy="5741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en-US" sz="4000" dirty="0" smtClean="0">
                <a:solidFill>
                  <a:schemeClr val="tx1"/>
                </a:solidFill>
              </a:rPr>
              <a:t>  </a:t>
            </a:r>
            <a:endParaRPr lang="bn-BD" sz="4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226" y="4043362"/>
            <a:ext cx="3076574" cy="6048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আখিরাতে মানুষের সকল গোপন বিষয় প্রকাশ করা হবে । 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90875" y="4055470"/>
            <a:ext cx="2867025" cy="8213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ii)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চুড়ান্ত ফয়সালা করবেন। 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80483" y="4055470"/>
            <a:ext cx="2906355" cy="668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iii)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মানুষকে বিনা বিচারে ছেড়ে দেওয়া হবে ।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5750" y="4967750"/>
            <a:ext cx="3921815" cy="518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9349" y="3352800"/>
            <a:ext cx="6662926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সুরা আল-আদিয়াতের শিক্ষা হলো 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A812-0A61-4021-9D0F-7B09EEFB8BAA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276600"/>
            <a:ext cx="8328618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493" indent="-571493">
              <a:buFont typeface="Wingdings" pitchFamily="2" charset="2"/>
              <a:buChar char="v"/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নাজু একটি সুরা অধ্যয়ন করছিল। তাতে সে দেখলো যে এ সুরার মধ্যে আল্লাহ মানুষকে কবর ও আখিরাতের কথা স্বরন করিয়ে সতর্ক করেছেন। নাজু কোন সুরা অধ্যয়ন করছিল ?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87282" y="1905365"/>
            <a:ext cx="3489918" cy="593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কাফিরুন  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21019" y="5626977"/>
            <a:ext cx="2913381" cy="6214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।সুরা কুরাইশ  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8261" y="2584437"/>
            <a:ext cx="3750339" cy="584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ফিল   </a:t>
            </a:r>
            <a:endPara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5751" y="1905000"/>
            <a:ext cx="3752850" cy="575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লাহাব  	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2137" y="4867309"/>
            <a:ext cx="2730624" cy="5916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এখলাছ    </a:t>
            </a:r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8200" y="2587157"/>
            <a:ext cx="3429000" cy="5481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আদিয়াত 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3607" y="5626707"/>
            <a:ext cx="2739154" cy="621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আদিয়াত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914400"/>
            <a:ext cx="8229600" cy="9194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spAutoFit/>
          </a:bodyPr>
          <a:lstStyle/>
          <a:p>
            <a:pPr marL="571493" indent="-571493">
              <a:buFont typeface="Wingdings" pitchFamily="2" charset="2"/>
              <a:buChar char="v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মিজান সম্পদের প্রতি লোভ-লালসা ত্যাগ করে আল্লাহর প্রতি কৃতজ্ঞতা জানালেন । কোন সুরার শিক্ষার আলোকে তিনি এ কাজ করেছেন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13208" y="4854415"/>
            <a:ext cx="2921192" cy="5557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কাওসার  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367480" y="170352"/>
            <a:ext cx="5693195" cy="83343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7E96-DAE9-4DC4-A8A0-DC58D8BB22F8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  <p:pic>
        <p:nvPicPr>
          <p:cNvPr id="4" name="Picture 3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28600"/>
            <a:ext cx="8686799" cy="632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05200" y="76200"/>
            <a:ext cx="2743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381000" y="4800600"/>
            <a:ext cx="8382000" cy="1524000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সুরা আল আদিয়াতের মূল বক্তব্য ও শিক্ষার ব্যাখ্যা সংক্ষেপে লিখে আনবে ।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81100" y="-1104902"/>
            <a:ext cx="6781800" cy="9144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1521493"/>
            <a:ext cx="2580775" cy="28219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45913" y="511314"/>
            <a:ext cx="2331087" cy="707886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2758440" y="4410081"/>
            <a:ext cx="4693920" cy="237171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মোঃ রফিকুল ইসলাম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MRT)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মোহাম্মদ আব্দুল আহাদ উচ্চ বিদ্যালয়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লক্ষীপুর,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ডাকঃ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লালাবাজার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থানাঃ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দক্ষিন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সুরমা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জিলাঃ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০১৭১৬৭৮৪৭০৪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E3DC-41E3-4041-BE9A-6DF05DF1EBC8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7E96-DAE9-4DC4-A8A0-DC58D8BB22F8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  <p:pic>
        <p:nvPicPr>
          <p:cNvPr id="4" name="Picture 3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861" y="914400"/>
            <a:ext cx="8433139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0"/>
            <a:ext cx="8229600" cy="1371600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আজ এ পর্যন্ত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800600"/>
            <a:ext cx="8458200" cy="17526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আল্লাহ হাফিজ  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534400" cy="61722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685800" y="152400"/>
            <a:ext cx="8001000" cy="2362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নিচের কিতাবটির নাম কী 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876800"/>
            <a:ext cx="8382000" cy="16002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 ১০০তম সুরার নাম কী ?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9F24-8505-4D5F-8E7D-BA1153B86BC4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2133600" y="76200"/>
            <a:ext cx="5334000" cy="1447800"/>
          </a:xfrm>
          <a:prstGeom prst="down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1752600" y="4876800"/>
            <a:ext cx="5715000" cy="1828800"/>
          </a:xfrm>
          <a:prstGeom prst="up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সূরা আল-আদিয়াত 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7_BV_Islam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42" t="24327" r="30377" b="3625"/>
          <a:stretch/>
        </p:blipFill>
        <p:spPr>
          <a:xfrm>
            <a:off x="381000" y="1524001"/>
            <a:ext cx="8364537" cy="3429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331719" y="2944013"/>
            <a:ext cx="7239659" cy="15081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 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(কুরআন ও হাদিস শিক্ষা) </a:t>
            </a:r>
            <a:endParaRPr lang="bn-BD" sz="2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bn-BD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  </a:t>
            </a:r>
            <a:endParaRPr lang="bn-IN" sz="3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IN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CF48-B436-417B-A61B-E450F491DCF2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1524000" y="1270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CB56-B73B-4CEB-948B-62915528F5F6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5BB011-C6DC-4233-A89F-CAC129EF7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3C5BB011-C6DC-4233-A89F-CAC129EF78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60DA35-4B77-43CA-8BE3-1A6A49E5D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FA60DA35-4B77-43CA-8BE3-1A6A49E5D6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578981-B7BE-42E6-A146-05167CD2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69578981-B7BE-42E6-A146-05167CD24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882E85-DA6D-4B8C-95FC-37E957109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B0882E85-DA6D-4B8C-95FC-37E957109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F79DF6-2441-48EC-93C6-000A0F774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FFF79DF6-2441-48EC-93C6-000A0F774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14600" y="152400"/>
            <a:ext cx="52578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সুরা আল-আদিয়াত 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8860-2A43-4490-85DB-3BF2645D839E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E1E493-7B68-49EE-9F46-956A77F7C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8AE1E493-7B68-49EE-9F46-956A77F7C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ADCE51-CDB2-44BE-8B2B-B46A6A96D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20ADCE51-CDB2-44BE-8B2B-B46A6A96D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BC9349-E4CE-4BB1-A5C2-276B8E72E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FEBC9349-E4CE-4BB1-A5C2-276B8E72E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CF6C9E-8D99-4707-80C0-55F978347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0BCF6C9E-8D99-4707-80C0-55F978347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234F24-B43B-4653-A060-C04A9AA72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>
                                            <p:graphicEl>
                                              <a:dgm id="{96234F24-B43B-4653-A060-C04A9AA72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69AFC7-5036-4CA0-8F30-5D2F5631C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FA69AFC7-5036-4CA0-8F30-5D2F5631C8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25F001-FCC7-4B37-A8E0-695FF0B85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">
                                            <p:graphicEl>
                                              <a:dgm id="{0F25F001-FCC7-4B37-A8E0-695FF0B85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5CB308-960A-475A-80F3-F59377EA7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995CB308-960A-475A-80F3-F59377EA7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8CAD9C-0723-4AE8-8DF6-20EFFFB00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E88CAD9C-0723-4AE8-8DF6-20EFFFB00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" y="152400"/>
            <a:ext cx="83058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সুরা আল-আদিয়াত অবতীর্নের পেক্ষাপট  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LAXMIPUR CLASH 6PM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>
                  <p14:trim end="20104.380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4492" y="942535"/>
            <a:ext cx="4273708" cy="34126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1000" y="3810000"/>
            <a:ext cx="4267200" cy="533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অস্থিতিশীলতা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457200" y="4572000"/>
            <a:ext cx="8153400" cy="1566672"/>
          </a:xfrm>
          <a:prstGeom prst="horizontalScroll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যখন আরবে বিরাজ করছিল 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50" y="1066800"/>
            <a:ext cx="429775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4724400" y="3810000"/>
            <a:ext cx="3962400" cy="533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ভয়ংকর অরাজকতা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4D15-5572-4438-A9E8-9806669165C9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" y="152400"/>
            <a:ext cx="83058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সুরা আল-আদিয়াত অবতীর্নের পেক্ষাপট  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Computer City\Pictures\লগো ফাইল\igihggb_978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38200"/>
            <a:ext cx="4628559" cy="3482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Computer City\Pictures\সমসাময়িক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733800" cy="34109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04800" y="3733800"/>
            <a:ext cx="3733800" cy="533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পরস্পর রক্তপাত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14800" y="838200"/>
            <a:ext cx="4648200" cy="5334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লুন্ঠন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533400" y="4343400"/>
            <a:ext cx="8077200" cy="103327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যার ফলে কোন গোত্রই নিরাপদ ছিলনা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609600" y="5257800"/>
            <a:ext cx="7315200" cy="144780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পেক্ষাপটে সুরা আল-আদিয়াত অবতীর্ন হয়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8EF2-C1F1-4C4A-B25E-78D4876008A6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450392" y="3564757"/>
            <a:ext cx="8312608" cy="253124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সুরা আল-আদিয়াতের অবতীর্নের পেক্ষাপট লেখ ।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88" r="4557" b="39687"/>
          <a:stretch/>
        </p:blipFill>
        <p:spPr>
          <a:xfrm>
            <a:off x="5257800" y="228600"/>
            <a:ext cx="2642548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1371600" y="617201"/>
            <a:ext cx="3657600" cy="12116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B696-5D00-4662-835F-E5532D9505C0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624</Words>
  <Application>Microsoft Office PowerPoint</Application>
  <PresentationFormat>On-screen Show (4:3)</PresentationFormat>
  <Paragraphs>151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30</cp:revision>
  <dcterms:created xsi:type="dcterms:W3CDTF">2006-08-16T00:00:00Z</dcterms:created>
  <dcterms:modified xsi:type="dcterms:W3CDTF">2019-10-09T08:13:05Z</dcterms:modified>
</cp:coreProperties>
</file>