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3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E411-0189-4451-A457-16D95689F54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4F11-1FD1-490C-A3A1-0B99F21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31" y="166255"/>
            <a:ext cx="11621193" cy="748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WELLCOME TO ENGLISH CLASS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216131" y="1316736"/>
            <a:ext cx="6026725" cy="3255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ANISUL HAQUE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 ENGLISH 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JAFARGONJ SCHOOL &amp; COLLAGE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MANANAGAR, RANGPUR.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01719463059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no: anis127299@gmail.com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330036"/>
            <a:ext cx="5037513" cy="5303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2" y="1402471"/>
            <a:ext cx="4721628" cy="5075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72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1" y="152400"/>
            <a:ext cx="11917680" cy="9947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QUESTIOS: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768" y="1170709"/>
            <a:ext cx="4588626" cy="357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9156" y="1147157"/>
            <a:ext cx="4838008" cy="3988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" y="1170709"/>
            <a:ext cx="4588626" cy="3965171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350520" y="5425440"/>
            <a:ext cx="10500360" cy="97536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people enjoying their work? If, yes why?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Elicit and declare the lesson.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7" y="1170710"/>
            <a:ext cx="4838007" cy="39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599902" y="1129458"/>
            <a:ext cx="4450080" cy="1673629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8, Lesson: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I like folk songs.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7" y="1129458"/>
            <a:ext cx="2973186" cy="2012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99258" y="3142211"/>
            <a:ext cx="10906298" cy="34747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and understand conversations on familiar, everyday topics.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guided writing tasks.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like/dislike.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meaning about these key words.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 rot="675867">
            <a:off x="4881504" y="1512305"/>
            <a:ext cx="1998730" cy="111708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" y="199505"/>
            <a:ext cx="10106891" cy="799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is--------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9" y="1025339"/>
            <a:ext cx="1408938" cy="74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9184" y="153613"/>
            <a:ext cx="11460480" cy="7424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words: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pictures with words and make sentences.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0" y="1032039"/>
            <a:ext cx="1404366" cy="74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46" y="1034785"/>
            <a:ext cx="1345311" cy="742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53" y="1061915"/>
            <a:ext cx="1250823" cy="742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82" y="1025339"/>
            <a:ext cx="1225394" cy="7424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3840" y="2586381"/>
            <a:ext cx="2602598" cy="23767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cutlet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Adore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bloom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38272" y="2950464"/>
            <a:ext cx="8851392" cy="3450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Sentence: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 often like to play chess.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Cats fond of fish cutlet very much.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My passion is photography.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Everyone likes to blooming rose.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Every Mother adore her child.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186 L 0.33346 -0.1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139 L 0.52226 -0.18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3.7037E-7 L 0.70429 -0.2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8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15247 -0.2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-1.11111E-6 L -0.02357 -0.3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1648" y="268224"/>
            <a:ext cx="11460480" cy="57302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dialogue every students silently and act out the dialogue in pairs.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32" y="963168"/>
            <a:ext cx="11545824" cy="57424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Hello. How are you doing?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I’m OK. I’ve just finished a course on photography.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Great! Did you like the course?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Yes, I loved the course so much! You know, I like photography a lot. How about you? What sorts of things do you like?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don’t like photography but I like fishing. I went fishing to a     nearby village last week. Did you ever go fishing?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eating fish. I actually love fish cutlet. But I don’t like to go fishing. It’s hard to wait for hours looking at the water! A: That’s right. You need to have patience. I enjoy fishing. It’s really  exciting when you catch a fish after hours of waiting. Would you  like to come with me next time?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I’m not sure. But I would love to taste the fish cutlet.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Well. I’ll certainly invite you to come to my place and enjoy fish cutlets with me. 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Thank you. Sounds great! Thanks! 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</a:p>
        </p:txBody>
      </p:sp>
    </p:spTree>
    <p:extLst>
      <p:ext uri="{BB962C8B-B14F-4D97-AF65-F5344CB8AC3E}">
        <p14:creationId xmlns:p14="http://schemas.microsoft.com/office/powerpoint/2010/main" val="29828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72" y="207264"/>
            <a:ext cx="11631168" cy="2426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Read the text silently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in pairs.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classical music?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think about pop music?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favourite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singer? Why does she like her so much?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 about her garden?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adore them!” mean?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072" y="2828544"/>
            <a:ext cx="11631168" cy="384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,I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am a class 7 student of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Sundarpur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.I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listening to music in my free time. I like folk songs but I don’t understand classical music that much. However, my father likes classical music very much. But he doesn’t like pop music. He never watches pop musical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TV. He says he hates them because they don’t appeal to emotions. My favourite singer is Farida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like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songs very much. She has a wonderful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voice. I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like gardening. I have planted many flowers in my garden. When the flowers are in full bloom, I love to watch them. I’m very happy about the flowers that I grow. I just adore them!  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9184" y="207264"/>
            <a:ext cx="841248" cy="512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2064" y="365760"/>
            <a:ext cx="1109472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e-mail to your friend about country foods.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4688" y="1816608"/>
            <a:ext cx="6291072" cy="445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THANK YOU MY DEAR STUDENTS SEE AGAIN.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642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2019-08-14T03:16:54Z</dcterms:created>
  <dcterms:modified xsi:type="dcterms:W3CDTF">2019-09-23T04:48:56Z</dcterms:modified>
</cp:coreProperties>
</file>