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3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822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3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7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69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8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4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2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0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8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4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CE411-0189-4451-A457-16D95689F54F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B4F11-1FD1-490C-A3A1-0B99F2120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64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6131" y="166255"/>
            <a:ext cx="11621193" cy="7481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WELLCOME TO ENGLISH CLASS</a:t>
            </a:r>
            <a:endParaRPr lang="en-US" sz="7200" dirty="0"/>
          </a:p>
        </p:txBody>
      </p:sp>
      <p:sp>
        <p:nvSpPr>
          <p:cNvPr id="3" name="Rectangle 2"/>
          <p:cNvSpPr/>
          <p:nvPr/>
        </p:nvSpPr>
        <p:spPr>
          <a:xfrm>
            <a:off x="216131" y="1316736"/>
            <a:ext cx="6026725" cy="32552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MD. ANISUL HAQUE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 ( ENGLISH )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JAFARGONJ SCHOOL &amp; COLLAGE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MANANAGAR, RANGPUR.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Mobile: 01719463059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 no: anis127299@gmail.com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00800" y="1330036"/>
            <a:ext cx="5037513" cy="53035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742" y="1402471"/>
            <a:ext cx="4721628" cy="50755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728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06681" y="152400"/>
            <a:ext cx="11917680" cy="99475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PICTURES AND ANSWER THE QUESTIOS: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1768" y="1170709"/>
            <a:ext cx="4588626" cy="3573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19156" y="1147157"/>
            <a:ext cx="4838008" cy="3988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8" y="1170709"/>
            <a:ext cx="4588626" cy="3965171"/>
          </a:xfrm>
          <a:prstGeom prst="rect">
            <a:avLst/>
          </a:prstGeom>
        </p:spPr>
      </p:pic>
      <p:sp>
        <p:nvSpPr>
          <p:cNvPr id="7" name="Snip Diagonal Corner Rectangle 6"/>
          <p:cNvSpPr/>
          <p:nvPr/>
        </p:nvSpPr>
        <p:spPr>
          <a:xfrm>
            <a:off x="350520" y="5425440"/>
            <a:ext cx="10500360" cy="975360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the people enjoying their work? If, yes why?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Elicit and declare the lesson.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157" y="1170710"/>
            <a:ext cx="4838007" cy="394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9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599902" y="1129458"/>
            <a:ext cx="4450080" cy="1673629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Unit: 8, Lesson: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Todays lesson: I like folk songs.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837" y="1129458"/>
            <a:ext cx="2973186" cy="20127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ounded Rectangle 5"/>
          <p:cNvSpPr/>
          <p:nvPr/>
        </p:nvSpPr>
        <p:spPr>
          <a:xfrm>
            <a:off x="299258" y="3142211"/>
            <a:ext cx="10906298" cy="347471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completing the lesson students will be able to: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questions.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Listen to and understand conversations on familiar, everyday topics.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and understand texts.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guided writing tasks.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questions about like/dislike.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 meaning about these key words.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eft Arrow 6"/>
          <p:cNvSpPr/>
          <p:nvPr/>
        </p:nvSpPr>
        <p:spPr>
          <a:xfrm rot="675867">
            <a:off x="4881504" y="1512305"/>
            <a:ext cx="1998730" cy="111708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7640" y="199505"/>
            <a:ext cx="10106891" cy="79997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Todays Lesson is--------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1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89" y="1025339"/>
            <a:ext cx="1408938" cy="742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29184" y="153613"/>
            <a:ext cx="11460480" cy="7424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words: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pictures with words and make sentences. 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890" y="1032039"/>
            <a:ext cx="1404366" cy="7424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446" y="1034785"/>
            <a:ext cx="1345311" cy="742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353" y="1061915"/>
            <a:ext cx="1250823" cy="7424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982" y="1025339"/>
            <a:ext cx="1225394" cy="742499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43840" y="2586381"/>
            <a:ext cx="2602598" cy="23767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Photography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Fish cutlet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Adore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bloom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38272" y="2950464"/>
            <a:ext cx="8851392" cy="34503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Sentence: 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 often like to play chess.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Cats fond of fish cutlet very much.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My passion is photography.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Everyone likes to blooming rose.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Every Mother adore her child.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31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94 -0.00186 L 0.33346 -0.131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20" y="-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9 -0.00139 L 0.52226 -0.1870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64" y="-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9 3.7037E-7 L 0.70429 -0.2298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08" y="-1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0.15247 -0.2937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17" y="-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99 -1.11111E-6 L -0.02357 -0.3469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231648" y="268224"/>
            <a:ext cx="11460480" cy="573024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dialogue every students silently and act out the dialogue in pairs.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032" y="963168"/>
            <a:ext cx="11545824" cy="57424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Hello. How are you doing?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B: I’m OK. I’ve just finished a course on photography.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A: Great! Did you like the course?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B: Yes, I loved the course so much! You know, I like photography a lot. How about you? What sorts of things do you like?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I don’t like photography but I like fishing. I went fishing to a     nearby village last week. Did you ever go fishing?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Errr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like eating fish. I actually love fish cutlet. But I don’t like to go fishing. It’s hard to wait for hours looking at the water! A: That’s right. You need to have patience. I enjoy fishing. It’s really  exciting when you catch a fish after hours of waiting. Would you  like to come with me next time?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B: I’m not sure. But I would love to taste the fish cutlet.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A: Well. I’ll certainly invite you to come to my place and enjoy fish cutlets with me. 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B: Thank you. Sounds great! Thanks! 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</a:p>
        </p:txBody>
      </p:sp>
    </p:spTree>
    <p:extLst>
      <p:ext uri="{BB962C8B-B14F-4D97-AF65-F5344CB8AC3E}">
        <p14:creationId xmlns:p14="http://schemas.microsoft.com/office/powerpoint/2010/main" val="298288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072" y="207264"/>
            <a:ext cx="11631168" cy="242620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Read the text silently 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 the questions in pairs.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lain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doesn’t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Kobita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 classical music?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lain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Kobita’s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father think about pop music?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lain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Kobita’s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favourite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singer? Why does she like her so much?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lain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Kobita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think about her garden? 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lain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sentence 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adore them!” mean? </a:t>
            </a:r>
          </a:p>
        </p:txBody>
      </p:sp>
      <p:sp>
        <p:nvSpPr>
          <p:cNvPr id="3" name="Rectangle 2"/>
          <p:cNvSpPr/>
          <p:nvPr/>
        </p:nvSpPr>
        <p:spPr>
          <a:xfrm>
            <a:off x="195072" y="2828544"/>
            <a:ext cx="11631168" cy="38404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2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Hello ,I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Kobita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 am a class 7 student of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Sundarpur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.I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listening to music in my free time. I like folk songs but I don’t understand classical music that much. However, my father likes classical music very much. But he doesn’t like pop music. He never watches pop musical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programs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TV. He says he hates them because they don’t appeal to emotions. My favourite singer is Farida </a:t>
            </a:r>
            <a:r>
              <a:rPr lang="en-US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Parvin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I like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songs very much. She has a wonderful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voice. I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like gardening. I have planted many flowers in my garden. When the flowers are in full bloom, I love to watch them. I’m very happy about the flowers that I grow. I just adore them!  </a:t>
            </a:r>
          </a:p>
          <a:p>
            <a:pPr algn="ctr"/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29184" y="207264"/>
            <a:ext cx="841248" cy="5120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5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12064" y="365760"/>
            <a:ext cx="11094720" cy="1219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 work: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an e-mail to your friend about country foods.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694688" y="1816608"/>
            <a:ext cx="6291072" cy="44500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THANK YOU MY DEAR STUDENTS SEE AGAIN.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1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642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52</cp:revision>
  <dcterms:created xsi:type="dcterms:W3CDTF">2019-08-14T03:16:54Z</dcterms:created>
  <dcterms:modified xsi:type="dcterms:W3CDTF">2019-09-23T04:48:56Z</dcterms:modified>
</cp:coreProperties>
</file>