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4" r:id="rId5"/>
    <p:sldId id="262" r:id="rId6"/>
    <p:sldId id="260" r:id="rId7"/>
    <p:sldId id="261" r:id="rId8"/>
    <p:sldId id="25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15B37-31DD-4FC5-B1B0-11B6D8B226F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965A9-4EB9-4D0A-8934-AB06FA62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32E5AB9-8968-4282-8E1A-DC58CE8FF176}"/>
              </a:ext>
            </a:extLst>
          </p:cNvPr>
          <p:cNvSpPr/>
          <p:nvPr/>
        </p:nvSpPr>
        <p:spPr>
          <a:xfrm>
            <a:off x="2514600" y="233274"/>
            <a:ext cx="3810000" cy="243372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/>
              <a:t>স্বাগতম</a:t>
            </a:r>
            <a:endParaRPr lang="en-US" sz="8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E4D54-A960-48D3-8BFF-7EC582D56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2473350"/>
            <a:ext cx="9144000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9010" y="1680947"/>
            <a:ext cx="8387861" cy="500809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ংকর মল্লিক              প্রধান শিক্ষক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জুর্গাছড়ি সরকারি প্রাথমিক বিদ্যালয়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লক্ষীছড়ি, খাগড়াছড়ি।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2668044" y="206547"/>
            <a:ext cx="2959871" cy="13616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450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1" y="2844803"/>
            <a:ext cx="6890657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১ম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আমরা কী কী কাজ করি?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  <p:sp>
        <p:nvSpPr>
          <p:cNvPr id="4" name="Down Ribbon 3"/>
          <p:cNvSpPr/>
          <p:nvPr/>
        </p:nvSpPr>
        <p:spPr>
          <a:xfrm>
            <a:off x="929137" y="368886"/>
            <a:ext cx="6900203" cy="1678968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F87DDA-644A-4845-8FA3-E62A103D3044}"/>
              </a:ext>
            </a:extLst>
          </p:cNvPr>
          <p:cNvSpPr/>
          <p:nvPr/>
        </p:nvSpPr>
        <p:spPr>
          <a:xfrm>
            <a:off x="82062" y="0"/>
            <a:ext cx="8991600" cy="31933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শুনা ,বলা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৪.১.১ সহজ বিষয়ে অনুভূতি ব্যক্ত করতে পারবে।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3BBE6-220E-4FCD-92A7-6739D9A8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14469"/>
            <a:ext cx="7391400" cy="40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945" y="288679"/>
            <a:ext cx="448407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এসো ছবি দেখি ও বলি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-575" r="25123"/>
          <a:stretch/>
        </p:blipFill>
        <p:spPr>
          <a:xfrm>
            <a:off x="4863110" y="1400671"/>
            <a:ext cx="3043824" cy="2554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t="872" r="6317"/>
          <a:stretch/>
        </p:blipFill>
        <p:spPr>
          <a:xfrm>
            <a:off x="1005156" y="4202599"/>
            <a:ext cx="3137827" cy="213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918" r="11656" b="-1"/>
          <a:stretch/>
        </p:blipFill>
        <p:spPr>
          <a:xfrm>
            <a:off x="1005156" y="1371204"/>
            <a:ext cx="3137828" cy="2613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10" y="4202599"/>
            <a:ext cx="3043824" cy="213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68" t="5179" r="7594" b="7097"/>
          <a:stretch/>
        </p:blipFill>
        <p:spPr>
          <a:xfrm>
            <a:off x="1066800" y="419622"/>
            <a:ext cx="6425852" cy="64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2296" y="577445"/>
            <a:ext cx="1835024" cy="15696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2496" y="2646218"/>
            <a:ext cx="3974165" cy="70788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4000" dirty="0" err="1"/>
              <a:t>দুটি</a:t>
            </a:r>
            <a:r>
              <a:rPr lang="en-US" sz="4000" dirty="0"/>
              <a:t> </a:t>
            </a:r>
            <a:r>
              <a:rPr lang="en-US" sz="4000" dirty="0" err="1"/>
              <a:t>দলে</a:t>
            </a:r>
            <a:r>
              <a:rPr lang="en-US" sz="4000" dirty="0"/>
              <a:t> </a:t>
            </a:r>
            <a:r>
              <a:rPr lang="en-US" sz="4000" dirty="0" err="1"/>
              <a:t>ভাগ</a:t>
            </a:r>
            <a:r>
              <a:rPr lang="en-US" sz="4000" dirty="0"/>
              <a:t> </a:t>
            </a:r>
            <a:r>
              <a:rPr lang="bn-IN" sz="4000" dirty="0"/>
              <a:t>হই।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517071" y="4673540"/>
            <a:ext cx="183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জবা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8127" y="4798230"/>
            <a:ext cx="2097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/>
              <a:t>শাপলা</a:t>
            </a:r>
            <a:endParaRPr lang="en-US" sz="5400" dirty="0"/>
          </a:p>
        </p:txBody>
      </p:sp>
      <p:sp>
        <p:nvSpPr>
          <p:cNvPr id="15" name="Cloud 14"/>
          <p:cNvSpPr/>
          <p:nvPr/>
        </p:nvSpPr>
        <p:spPr>
          <a:xfrm>
            <a:off x="5410200" y="4572000"/>
            <a:ext cx="2743200" cy="16002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914400" y="4352330"/>
            <a:ext cx="2590800" cy="166747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990600"/>
            <a:ext cx="6761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আমরা</a:t>
            </a:r>
            <a:r>
              <a:rPr lang="en-US" sz="4400" dirty="0"/>
              <a:t> </a:t>
            </a:r>
            <a:r>
              <a:rPr lang="en-US" sz="4400" dirty="0" err="1"/>
              <a:t>প্রতিদিন</a:t>
            </a:r>
            <a:r>
              <a:rPr lang="en-US" sz="4400" dirty="0"/>
              <a:t> </a:t>
            </a:r>
            <a:r>
              <a:rPr lang="en-US" sz="4400" dirty="0" err="1"/>
              <a:t>কী</a:t>
            </a:r>
            <a:r>
              <a:rPr lang="en-US" sz="4400" dirty="0"/>
              <a:t> </a:t>
            </a:r>
            <a:r>
              <a:rPr lang="en-US" sz="4400" dirty="0" err="1"/>
              <a:t>কী</a:t>
            </a:r>
            <a:r>
              <a:rPr lang="en-US" sz="4400" dirty="0"/>
              <a:t> </a:t>
            </a:r>
            <a:r>
              <a:rPr lang="en-US" sz="4400" dirty="0" err="1"/>
              <a:t>করি</a:t>
            </a:r>
            <a:r>
              <a:rPr lang="bn-IN" sz="4400" dirty="0"/>
              <a:t>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301926" y="3172691"/>
            <a:ext cx="4405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/>
              <a:t>কখন আমরা দাত মাজি?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56855" y="4114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কখন আমরা  হাত ধুই?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77636" y="5112048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/>
              <a:t>কখন আমরা খেলি?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79270" y="5901475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/>
              <a:t>কখন আমরা পড়ি?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56855" y="2281259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/>
              <a:t>কখন আমরা ঘুম থেকে উঠি।?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164592" y="22912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80678" y="33193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80678" y="4202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50737" y="51276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50737" y="59014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4AA09-CF4A-41E9-B9FB-3C583845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79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dirty="0" err="1"/>
              <a:t>আবার</a:t>
            </a:r>
            <a:r>
              <a:rPr lang="en-US" sz="6600" dirty="0"/>
              <a:t> </a:t>
            </a:r>
            <a:r>
              <a:rPr lang="en-US" sz="6600" dirty="0" err="1"/>
              <a:t>দেখা</a:t>
            </a:r>
            <a:r>
              <a:rPr lang="en-US" sz="6600" dirty="0"/>
              <a:t> </a:t>
            </a:r>
            <a:r>
              <a:rPr lang="en-US" sz="6600" dirty="0" err="1"/>
              <a:t>হবে</a:t>
            </a:r>
            <a:r>
              <a:rPr lang="en-US" sz="6600" dirty="0"/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2F423-BCD8-4DD9-BF6F-3ACF52B2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1445"/>
            <a:ext cx="63627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98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2006-08-16T00:00:00Z</dcterms:created>
  <dcterms:modified xsi:type="dcterms:W3CDTF">2019-10-18T13:13:54Z</dcterms:modified>
</cp:coreProperties>
</file>