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302" r:id="rId3"/>
    <p:sldId id="303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99" r:id="rId15"/>
    <p:sldId id="277" r:id="rId16"/>
    <p:sldId id="301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F41A6-A579-49DC-BB3B-978B081FEA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92E99-3D3A-45D3-BB30-FAF8FD8FBB09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5400" b="1" dirty="0" smtClean="0"/>
            <a:t>Relation and Function</a:t>
          </a:r>
        </a:p>
        <a:p>
          <a:pPr algn="ctr"/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5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5400" b="1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অন্বয়</a:t>
          </a:r>
          <a:r>
            <a:rPr lang="en-US" sz="5400" b="1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5400" b="1" dirty="0" err="1" smtClean="0">
              <a:latin typeface="NikoshBAN" pitchFamily="2" charset="0"/>
              <a:cs typeface="NikoshBAN" pitchFamily="2" charset="0"/>
            </a:rPr>
            <a:t>ফাংশন</a:t>
          </a:r>
          <a:endParaRPr lang="en-US" sz="5400" b="1" dirty="0" smtClean="0">
            <a:latin typeface="NikoshBAN" pitchFamily="2" charset="0"/>
            <a:cs typeface="NikoshBAN" pitchFamily="2" charset="0"/>
          </a:endParaRPr>
        </a:p>
        <a:p>
          <a:pPr algn="ctr"/>
          <a:endParaRPr lang="en-US" sz="2100" dirty="0"/>
        </a:p>
      </dgm:t>
    </dgm:pt>
    <dgm:pt modelId="{775E41E3-8475-4A59-88DE-7D48D06FDAAC}" type="sibTrans" cxnId="{C0CE9F0F-E6F8-43A0-B691-1E760EBB6542}">
      <dgm:prSet/>
      <dgm:spPr/>
      <dgm:t>
        <a:bodyPr/>
        <a:lstStyle/>
        <a:p>
          <a:endParaRPr lang="en-US"/>
        </a:p>
      </dgm:t>
    </dgm:pt>
    <dgm:pt modelId="{A4DEE921-E9EC-47A2-97A8-F290A508D9A4}" type="parTrans" cxnId="{C0CE9F0F-E6F8-43A0-B691-1E760EBB6542}">
      <dgm:prSet/>
      <dgm:spPr/>
      <dgm:t>
        <a:bodyPr/>
        <a:lstStyle/>
        <a:p>
          <a:endParaRPr lang="en-US"/>
        </a:p>
      </dgm:t>
    </dgm:pt>
    <dgm:pt modelId="{113839B3-F714-42C5-B35D-46E824989C46}" type="pres">
      <dgm:prSet presAssocID="{B51F41A6-A579-49DC-BB3B-978B081FEA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8DCB9-0710-4ACD-82E6-B1FA54B0CA63}" type="pres">
      <dgm:prSet presAssocID="{B51F41A6-A579-49DC-BB3B-978B081FEA5C}" presName="dummyMaxCanvas" presStyleCnt="0">
        <dgm:presLayoutVars/>
      </dgm:prSet>
      <dgm:spPr/>
    </dgm:pt>
    <dgm:pt modelId="{80C1C8F9-BAD9-404E-A59C-73BD6017ECF9}" type="pres">
      <dgm:prSet presAssocID="{B51F41A6-A579-49DC-BB3B-978B081FEA5C}" presName="OneNode_1" presStyleLbl="node1" presStyleIdx="0" presStyleCnt="1" custScaleY="15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B9BE8-5E91-4CFC-980B-5E2C0BA5DFB8}" type="presOf" srcId="{B51F41A6-A579-49DC-BB3B-978B081FEA5C}" destId="{113839B3-F714-42C5-B35D-46E824989C46}" srcOrd="0" destOrd="0" presId="urn:microsoft.com/office/officeart/2005/8/layout/vProcess5"/>
    <dgm:cxn modelId="{C0CE9F0F-E6F8-43A0-B691-1E760EBB6542}" srcId="{B51F41A6-A579-49DC-BB3B-978B081FEA5C}" destId="{98D92E99-3D3A-45D3-BB30-FAF8FD8FBB09}" srcOrd="0" destOrd="0" parTransId="{A4DEE921-E9EC-47A2-97A8-F290A508D9A4}" sibTransId="{775E41E3-8475-4A59-88DE-7D48D06FDAAC}"/>
    <dgm:cxn modelId="{5874E1BD-8E3E-43A9-8C81-A0C74F8A6577}" type="presOf" srcId="{98D92E99-3D3A-45D3-BB30-FAF8FD8FBB09}" destId="{80C1C8F9-BAD9-404E-A59C-73BD6017ECF9}" srcOrd="0" destOrd="0" presId="urn:microsoft.com/office/officeart/2005/8/layout/vProcess5"/>
    <dgm:cxn modelId="{B6FC80B1-70C0-4651-8BB8-AD9F5E62D58C}" type="presParOf" srcId="{113839B3-F714-42C5-B35D-46E824989C46}" destId="{E298DCB9-0710-4ACD-82E6-B1FA54B0CA63}" srcOrd="0" destOrd="0" presId="urn:microsoft.com/office/officeart/2005/8/layout/vProcess5"/>
    <dgm:cxn modelId="{2A9F6953-7FCE-4328-9F40-E33059083F2B}" type="presParOf" srcId="{113839B3-F714-42C5-B35D-46E824989C46}" destId="{80C1C8F9-BAD9-404E-A59C-73BD6017ECF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1C8F9-BAD9-404E-A59C-73BD6017ECF9}">
      <dsp:nvSpPr>
        <dsp:cNvPr id="0" name=""/>
        <dsp:cNvSpPr/>
      </dsp:nvSpPr>
      <dsp:spPr>
        <a:xfrm>
          <a:off x="0" y="431800"/>
          <a:ext cx="8458200" cy="32003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/>
            <a:t>Relation and Function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অন্বয়</a:t>
          </a:r>
          <a:r>
            <a:rPr lang="en-US" sz="5400" b="1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5400" b="1" kern="1200" dirty="0" err="1" smtClean="0">
              <a:latin typeface="NikoshBAN" pitchFamily="2" charset="0"/>
              <a:cs typeface="NikoshBAN" pitchFamily="2" charset="0"/>
            </a:rPr>
            <a:t>ফাংশন</a:t>
          </a:r>
          <a:endParaRPr lang="en-US" sz="54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93736" y="525536"/>
        <a:ext cx="8270728" cy="301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69D4-9806-49AC-A141-E683C1CF0DE1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E4DD9-1243-4D30-9290-EEC8119C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E4DD9-1243-4D30-9290-EEC8119C6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0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4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3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3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04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61C8-BD1A-4D93-8D10-8F812E9EFEAB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3395-0F68-4ADF-96F0-273F62A6E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.wma"/><Relationship Id="rId7" Type="http://schemas.openxmlformats.org/officeDocument/2006/relationships/image" Target="../media/image18.png"/><Relationship Id="rId2" Type="http://schemas.microsoft.com/office/2007/relationships/media" Target="../media/media1.wma"/><Relationship Id="rId1" Type="http://schemas.openxmlformats.org/officeDocument/2006/relationships/audio" Target="file:///C:\Users\Doel-1612i3\Desktop\&#2478;&#2497;&#2480;&#2494;&#2470;%20&#2488;&#2480;&#2453;&#2494;&#2480;_X_Relation%20&amp;%20Function\goshona.wma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1.wma"/><Relationship Id="rId7" Type="http://schemas.openxmlformats.org/officeDocument/2006/relationships/image" Target="../media/image17.wmf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m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4.mp3"/><Relationship Id="rId7" Type="http://schemas.openxmlformats.org/officeDocument/2006/relationships/image" Target="../media/image21.gif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oel-1612i3\Desktop\&#2478;&#2497;&#2480;&#2494;&#2470;%20&#2488;&#2480;&#2453;&#2494;&#2480;_X_Relation%20&amp;%20Function\13%20sec%20music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4548_347531368664387_82742130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9099"/>
            <a:ext cx="6780213" cy="9815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88662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533400"/>
            <a:ext cx="8763000" cy="3962400"/>
            <a:chOff x="838200" y="1981200"/>
            <a:chExt cx="7620000" cy="3581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514600" y="1408331"/>
            <a:ext cx="4419600" cy="10668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1332131"/>
            <a:ext cx="4648200" cy="11430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3694331"/>
            <a:ext cx="419100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133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3352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2133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3352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ইসলামাবাদ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-762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1800" y="-36731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9001" y="27710"/>
            <a:ext cx="2133599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521621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={(             ,      ),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469944" y="-23665"/>
            <a:ext cx="45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44958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       ,      ),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5472752" y="44958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           ,               )}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457200" y="5410200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পদ্ধ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" y="2133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" y="3352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2133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3352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ইসলামাবাদ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7245 L -0.38784 0.67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3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6899 L 0.00834 0.516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9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6666 L -0.5125 0.352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669 L 0.26667 0.35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094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6482 L -0.2875 0.521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-0.06458 L 0.51667 0.177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120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7824 L 0.0401 0.174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2514600"/>
            <a:ext cx="6858000" cy="748805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চলো আমরা একটি কার্টুন দেখি।</a:t>
            </a:r>
          </a:p>
          <a:p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4048125"/>
          </a:xfrm>
          <a:prstGeom prst="rect">
            <a:avLst/>
          </a:prstGeom>
        </p:spPr>
      </p:pic>
      <p:pic>
        <p:nvPicPr>
          <p:cNvPr id="3" name="Picture 3" descr="C:\Documents and Settings\Admin\Local Settings\Temporary Internet Files\Content.IE5\0HA3S5I7\MC9003559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967503"/>
            <a:ext cx="1219200" cy="2544623"/>
          </a:xfrm>
          <a:prstGeom prst="rect">
            <a:avLst/>
          </a:prstGeom>
          <a:noFill/>
        </p:spPr>
      </p:pic>
      <p:pic>
        <p:nvPicPr>
          <p:cNvPr id="8" name="Picture 3" descr="C:\Documents and Settings\Admin\Local Settings\Temporary Internet Files\Content.IE5\0HA3S5I7\MC9003559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0" y="914400"/>
            <a:ext cx="614438" cy="1759526"/>
          </a:xfrm>
          <a:prstGeom prst="rect">
            <a:avLst/>
          </a:prstGeom>
          <a:noFill/>
        </p:spPr>
      </p:pic>
      <p:pic>
        <p:nvPicPr>
          <p:cNvPr id="9" name="Picture 3" descr="C:\Documents and Settings\Admin\Local Settings\Temporary Internet Files\Content.IE5\0HA3S5I7\MC9003559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24000" y="2583874"/>
            <a:ext cx="614438" cy="1759526"/>
          </a:xfrm>
          <a:prstGeom prst="rect">
            <a:avLst/>
          </a:prstGeom>
          <a:noFill/>
        </p:spPr>
      </p:pic>
      <p:pic>
        <p:nvPicPr>
          <p:cNvPr id="10" name="Picture 3" descr="C:\Documents and Settings\Admin\Local Settings\Temporary Internet Files\Content.IE5\0HA3S5I7\MC9003559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371600" y="4184074"/>
            <a:ext cx="614438" cy="175952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76200" y="4953000"/>
            <a:ext cx="46482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4953000"/>
            <a:ext cx="46482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16200000">
            <a:off x="4182754" y="2038350"/>
            <a:ext cx="103496" cy="114300"/>
          </a:xfrm>
          <a:prstGeom prst="mo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16200000">
            <a:off x="4192422" y="2053134"/>
            <a:ext cx="76200" cy="100652"/>
          </a:xfrm>
          <a:prstGeom prst="mo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oshona.wma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144000" y="1447800"/>
            <a:ext cx="304800" cy="304800"/>
          </a:xfrm>
          <a:prstGeom prst="rect">
            <a:avLst/>
          </a:prstGeom>
        </p:spPr>
      </p:pic>
      <p:pic>
        <p:nvPicPr>
          <p:cNvPr id="4" name="pagol mon mon re.wma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32686" y="297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34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962E-6 L 0.6375 -1.6096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-0.7125 -1.6096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1" presetClass="entr" presetSubtype="0" repeatCount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1" presetClass="entr" presetSubtype="0" repeatCount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33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048125"/>
          </a:xfrm>
          <a:prstGeom prst="rect">
            <a:avLst/>
          </a:prstGeom>
        </p:spPr>
      </p:pic>
      <p:pic>
        <p:nvPicPr>
          <p:cNvPr id="3" name="Picture 3" descr="C:\Documents and Settings\Admin\Local Settings\Temporary Internet Files\Content.IE5\0HA3S5I7\MC90035591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967503"/>
            <a:ext cx="1219200" cy="2544623"/>
          </a:xfrm>
          <a:prstGeom prst="rect">
            <a:avLst/>
          </a:prstGeom>
          <a:noFill/>
        </p:spPr>
      </p:pic>
      <p:sp>
        <p:nvSpPr>
          <p:cNvPr id="9" name="Moon 8"/>
          <p:cNvSpPr/>
          <p:nvPr/>
        </p:nvSpPr>
        <p:spPr>
          <a:xfrm rot="16200000">
            <a:off x="4182754" y="2038350"/>
            <a:ext cx="103496" cy="114300"/>
          </a:xfrm>
          <a:prstGeom prst="mo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oon 9"/>
          <p:cNvSpPr/>
          <p:nvPr/>
        </p:nvSpPr>
        <p:spPr>
          <a:xfrm rot="16200000">
            <a:off x="4192422" y="2053134"/>
            <a:ext cx="76200" cy="100652"/>
          </a:xfrm>
          <a:prstGeom prst="mo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abar 2.wma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96400" y="228600"/>
            <a:ext cx="609600" cy="609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76200" y="0"/>
            <a:ext cx="46482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0"/>
            <a:ext cx="4648200" cy="403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agol mon mon re.wma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12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5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01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0962E-6 L 0.6375 -1.6096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-0.7125 -1.6096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1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19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40481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395347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ফংশনে একই গান বারবার হবে না।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milin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635" y="1066800"/>
            <a:ext cx="914400" cy="914400"/>
          </a:xfrm>
          <a:prstGeom prst="rect">
            <a:avLst/>
          </a:prstGeom>
        </p:spPr>
      </p:pic>
      <p:pic>
        <p:nvPicPr>
          <p:cNvPr id="2" name="kulsum.wma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0" y="1011382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4876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তেমনি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কোনো অন্বয়, ফাংশন হতে হলে এর সদস্য ক্রমজোড়গুলোর প্রথম উপাদান বারবার হবে না।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e9bfa6204ebc074cc9ac21c9dbf2bb4.th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1953491"/>
            <a:ext cx="942975" cy="1428750"/>
          </a:xfrm>
          <a:prstGeom prst="rect">
            <a:avLst/>
          </a:prstGeom>
        </p:spPr>
      </p:pic>
      <p:pic>
        <p:nvPicPr>
          <p:cNvPr id="4" name="13 sec music.mp3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44891" y="2772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89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989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C 0.01007 0.01343 0.01667 0.01412 0.03038 0.01621 C 0.04045 0.01968 0.04826 0.02269 0.05903 0.02431 C 0.07396 0.03102 0.06493 0.02778 0.09705 0.02222 C 0.11319 0.01945 0.12917 0.01759 0.14549 0.01621 C 0.16823 -0.00347 0.19965 0.01227 0.22569 0.01621 C 0.23229 0.02199 0.22813 0.01921 0.2349 0.02222 C 0.23785 0.02361 0.24392 0.02639 0.24392 0.02639 C 0.25104 0.0257 0.25816 0.0257 0.2651 0.02431 C 0.28594 0.02014 0.26944 0.02037 0.27569 0.02037 L 0.28785 0.01435 " pathEditMode="relative" ptsTypes="fffffffff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77 0.01688 C 0.24479 0.01087 0.25538 0.0215 0.26805 0.02289 C 0.30382 0.02705 0.33993 0.02682 0.37569 0.02913 C 0.37829 0.03237 0.38142 0.03515 0.38333 0.03908 C 0.38437 0.04116 0.38489 0.04347 0.38628 0.04509 C 0.3875 0.04647 0.38923 0.04647 0.39079 0.04717 C 0.39496 0.04601 0.39965 0.04647 0.40295 0.04324 C 0.4059 0.04046 0.40798 0.03653 0.41059 0.03306 C 0.41163 0.03168 0.41371 0.03191 0.4151 0.03098 C 0.41927 0.02844 0.42725 0.02289 0.42725 0.02312 C 0.43229 0.02428 0.43732 0.02567 0.44236 0.02705 C 0.44583 0.02798 0.44774 0.03422 0.45138 0.03515 C 0.45399 0.03584 0.45642 0.0363 0.45902 0.03699 C 0.46163 0.03769 0.46406 0.03838 0.46666 0.03908 C 0.47066 0.04046 0.47864 0.04324 0.47864 0.04347 C 0.52118 0.03884 0.50659 0.04509 0.52413 0.03699 C 0.52795 0.03214 0.52586 0.03306 0.5302 0.03306 " pathEditMode="relative" rAng="0" ptsTypes="ffffffffffffffff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12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217"/>
                            </p:stCondLst>
                            <p:childTnLst>
                              <p:par>
                                <p:cTn id="24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কোনো অন্বয়, ফাংশন হতে হলে এর সদস্য ক্রমজোড়গুলোর প্রথম উপাদান বারবার হবে না।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2286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R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{(a, b), (a, c), (a, e)}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581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অন্বয়টি, একটি ফাংশন নয়, এর সদস্য ক্রমজোড়গুলোর প্রথম উপাদান বারবার দেখা যাছে।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463636" y="1648534"/>
            <a:ext cx="2713440" cy="845303"/>
          </a:xfrm>
          <a:custGeom>
            <a:avLst/>
            <a:gdLst>
              <a:gd name="connsiteX0" fmla="*/ 0 w 2713440"/>
              <a:gd name="connsiteY0" fmla="*/ 789866 h 845303"/>
              <a:gd name="connsiteX1" fmla="*/ 692728 w 2713440"/>
              <a:gd name="connsiteY1" fmla="*/ 157 h 845303"/>
              <a:gd name="connsiteX2" fmla="*/ 1330037 w 2713440"/>
              <a:gd name="connsiteY2" fmla="*/ 845284 h 845303"/>
              <a:gd name="connsiteX3" fmla="*/ 2313709 w 2713440"/>
              <a:gd name="connsiteY3" fmla="*/ 27866 h 845303"/>
              <a:gd name="connsiteX4" fmla="*/ 2673928 w 2713440"/>
              <a:gd name="connsiteY4" fmla="*/ 762157 h 845303"/>
              <a:gd name="connsiteX5" fmla="*/ 2687782 w 2713440"/>
              <a:gd name="connsiteY5" fmla="*/ 762157 h 8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440" h="845303">
                <a:moveTo>
                  <a:pt x="0" y="789866"/>
                </a:moveTo>
                <a:cubicBezTo>
                  <a:pt x="235527" y="390393"/>
                  <a:pt x="471055" y="-9079"/>
                  <a:pt x="692728" y="157"/>
                </a:cubicBezTo>
                <a:cubicBezTo>
                  <a:pt x="914401" y="9393"/>
                  <a:pt x="1059874" y="840666"/>
                  <a:pt x="1330037" y="845284"/>
                </a:cubicBezTo>
                <a:cubicBezTo>
                  <a:pt x="1600201" y="849902"/>
                  <a:pt x="2089727" y="41720"/>
                  <a:pt x="2313709" y="27866"/>
                </a:cubicBezTo>
                <a:cubicBezTo>
                  <a:pt x="2537691" y="14012"/>
                  <a:pt x="2611583" y="639775"/>
                  <a:pt x="2673928" y="762157"/>
                </a:cubicBezTo>
                <a:cubicBezTo>
                  <a:pt x="2736273" y="884539"/>
                  <a:pt x="2712027" y="823348"/>
                  <a:pt x="2687782" y="7621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R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{(a, b), (b, c), (d, e)}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5814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অন্বয়টি, একটি ফাংশন , এর সদস্য ক্রমজোড়গুলোর প্রথম উপাদান বারবার দেখা যাছে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2800" y="1524000"/>
            <a:ext cx="990600" cy="91440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495800" y="1600200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648200" y="15240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0800" y="795654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উপাদান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 ভিন্ন।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152400" y="533400"/>
            <a:ext cx="8763000" cy="3962400"/>
            <a:chOff x="838200" y="1981200"/>
            <a:chExt cx="7620000" cy="3581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Oval 5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58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33528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0" y="990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9400" y="21336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9400" y="33528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34635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Set-A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74104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Set-B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9001" y="27710"/>
            <a:ext cx="2133599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গত কাজ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3064" y="213359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200" y="5616714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না ফাংশন? ব্যাখ্যা কর।</a:t>
            </a:r>
            <a:r>
              <a:rPr lang="bn-BD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28800" y="4915103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সেট দুটির মধ্যে সম্পর্ক দেখাও।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8600" y="4833794"/>
            <a:ext cx="2060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Group-1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5918" y="5602069"/>
            <a:ext cx="196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Group-2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3513" y="203537"/>
            <a:ext cx="20104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4875" y="1905000"/>
            <a:ext cx="8231841" cy="553959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9536" y="4495800"/>
            <a:ext cx="8227349" cy="545712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721072"/>
            <a:ext cx="8229600" cy="5209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ফংশন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875" y="3581400"/>
            <a:ext cx="8229600" cy="5209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ফংশ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দাও।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95" y="4572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056" y="2133600"/>
            <a:ext cx="8649905" cy="167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,’’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অন্বয়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6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3160" y="14275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সময়ঃ৫০মিনিট</a:t>
            </a:r>
            <a:endParaRPr lang="en-US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8634" y="310138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5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12260"/>
            <a:ext cx="1867788" cy="25261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7019" y="4724400"/>
            <a:ext cx="31363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ঃদশম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উচ্চতর </a:t>
            </a:r>
            <a:r>
              <a:rPr lang="en-US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অধ্যায়ঃ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bn-IN" b="1" dirty="0">
                <a:solidFill>
                  <a:srgbClr val="FF0000"/>
                </a:solidFill>
              </a:rPr>
              <a:t>অন্বয় ও ফাংশন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403" y="4326182"/>
            <a:ext cx="34056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 :আবুল কালাম আজাদ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azad3776@gmail.com</a:t>
            </a:r>
            <a:endParaRPr lang="bn-IN" sz="24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0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33400" y="67740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22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>
                <a:solidFill>
                  <a:srgbClr val="FF00FF"/>
                </a:solidFill>
              </a:rPr>
              <a:t>:</a:t>
            </a:r>
            <a:endParaRPr lang="en-US" sz="7200" dirty="0"/>
          </a:p>
        </p:txBody>
      </p:sp>
      <p:pic>
        <p:nvPicPr>
          <p:cNvPr id="3" name="Picture 2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0" y="895529"/>
            <a:ext cx="4694836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55" y="761684"/>
            <a:ext cx="268605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70" y="4338682"/>
            <a:ext cx="3619858" cy="2714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29742"/>
            <a:ext cx="4052009" cy="30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937" y="0"/>
            <a:ext cx="10305737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687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/>
              <a:t>Relation/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66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9f18a4678c9d8849f1aff22cefce7c.t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048000"/>
            <a:ext cx="3810000" cy="3810000"/>
          </a:xfrm>
          <a:prstGeom prst="rect">
            <a:avLst/>
          </a:prstGeom>
        </p:spPr>
      </p:pic>
      <p:pic>
        <p:nvPicPr>
          <p:cNvPr id="2" name="Picture 1" descr="fanc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2738194"/>
            <a:ext cx="6248400" cy="4196006"/>
          </a:xfrm>
          <a:prstGeom prst="rect">
            <a:avLst/>
          </a:prstGeom>
        </p:spPr>
      </p:pic>
      <p:pic>
        <p:nvPicPr>
          <p:cNvPr id="7" name="Picture 6" descr="31c514d3365232b57b4f1d22fec9abed.t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81400" cy="3124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0" y="2962870"/>
            <a:ext cx="2826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Function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4809" y="-1306776"/>
            <a:ext cx="5779191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3 sec music.mp3">
            <a:hlinkClick r:id="" action="ppaction://media"/>
            <a:hlinkHover r:id="" action="ppaction://ole?verb=0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304800" y="2971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304800" y="13970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304800"/>
            <a:ext cx="5246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61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4875" y="2910336"/>
            <a:ext cx="8231841" cy="553959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525" y="5562600"/>
            <a:ext cx="8227349" cy="545712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6816" y="4274622"/>
            <a:ext cx="8229600" cy="5209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ফংশন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7744" y="0"/>
            <a:ext cx="6185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9083" y="1668959"/>
            <a:ext cx="42691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2057400"/>
            <a:ext cx="7620000" cy="3581400"/>
            <a:chOff x="838200" y="1981200"/>
            <a:chExt cx="7620000" cy="3581400"/>
          </a:xfrm>
        </p:grpSpPr>
        <p:sp>
          <p:nvSpPr>
            <p:cNvPr id="9" name="Oval 8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2"/>
          <a:srcRect r="38224"/>
          <a:stretch>
            <a:fillRect/>
          </a:stretch>
        </p:blipFill>
        <p:spPr>
          <a:xfrm>
            <a:off x="3414153" y="304801"/>
            <a:ext cx="1125415" cy="1371600"/>
          </a:xfrm>
          <a:prstGeom prst="rect">
            <a:avLst/>
          </a:prstGeom>
        </p:spPr>
      </p:pic>
      <p:pic>
        <p:nvPicPr>
          <p:cNvPr id="8" name="Picture 7" descr="images (7).jpg"/>
          <p:cNvPicPr>
            <a:picLocks noChangeAspect="1"/>
          </p:cNvPicPr>
          <p:nvPr/>
        </p:nvPicPr>
        <p:blipFill>
          <a:blip r:embed="rId2"/>
          <a:srcRect l="58687"/>
          <a:stretch>
            <a:fillRect/>
          </a:stretch>
        </p:blipFill>
        <p:spPr>
          <a:xfrm>
            <a:off x="4539016" y="304801"/>
            <a:ext cx="752621" cy="1371600"/>
          </a:xfrm>
          <a:prstGeom prst="rect">
            <a:avLst/>
          </a:prstGeom>
        </p:spPr>
      </p:pic>
      <p:pic>
        <p:nvPicPr>
          <p:cNvPr id="16" name="Picture 15" descr="baba may.jpg"/>
          <p:cNvPicPr>
            <a:picLocks noChangeAspect="1"/>
          </p:cNvPicPr>
          <p:nvPr/>
        </p:nvPicPr>
        <p:blipFill>
          <a:blip r:embed="rId3"/>
          <a:srcRect l="57919"/>
          <a:stretch>
            <a:fillRect/>
          </a:stretch>
        </p:blipFill>
        <p:spPr>
          <a:xfrm>
            <a:off x="4454856" y="296840"/>
            <a:ext cx="885825" cy="1381125"/>
          </a:xfrm>
          <a:prstGeom prst="rect">
            <a:avLst/>
          </a:prstGeom>
        </p:spPr>
      </p:pic>
      <p:pic>
        <p:nvPicPr>
          <p:cNvPr id="17" name="Picture 16" descr="baba may.jpg"/>
          <p:cNvPicPr>
            <a:picLocks noChangeAspect="1"/>
          </p:cNvPicPr>
          <p:nvPr/>
        </p:nvPicPr>
        <p:blipFill>
          <a:blip r:embed="rId3"/>
          <a:srcRect r="49321"/>
          <a:stretch>
            <a:fillRect/>
          </a:stretch>
        </p:blipFill>
        <p:spPr>
          <a:xfrm>
            <a:off x="3388056" y="296840"/>
            <a:ext cx="1066800" cy="13811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2819400" y="3122612"/>
            <a:ext cx="365760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19400" y="4494212"/>
            <a:ext cx="365760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9400" y="3124200"/>
            <a:ext cx="3581400" cy="13716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19400" y="3124200"/>
            <a:ext cx="3657600" cy="13716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429001" y="914400"/>
            <a:ext cx="2133599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8600" y="48006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942E-6 L -0.21667 0.29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7438E-6 L 0.2375 0.29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0907E-6 L -0.21215 0.5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56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20907E-6 L 0.24774 0.53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1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52400" y="1143000"/>
            <a:ext cx="8763000" cy="4876800"/>
            <a:chOff x="838200" y="1981200"/>
            <a:chExt cx="7620000" cy="3581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838200" y="19812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19800" y="2057400"/>
              <a:ext cx="2438400" cy="3505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514600" y="2362200"/>
            <a:ext cx="4419600" cy="10668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209800" y="2286000"/>
            <a:ext cx="4648200" cy="1143000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00" y="4648200"/>
            <a:ext cx="4191000" cy="1588"/>
          </a:xfrm>
          <a:prstGeom prst="straightConnector1">
            <a:avLst/>
          </a:prstGeom>
          <a:ln w="44450" cmpd="sng">
            <a:solidFill>
              <a:schemeClr val="tx1"/>
            </a:solidFill>
            <a:prstDash val="solid"/>
            <a:tailEnd type="arrow"/>
          </a:ln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800" y="1944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" y="3087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43066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944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দিল্লী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400" y="308746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306669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ইসলামাবাদ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66800" y="381000"/>
            <a:ext cx="99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81800" y="42046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29001" y="457200"/>
            <a:ext cx="2133599" cy="106680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8200" y="6096000"/>
            <a:ext cx="766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Relation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09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1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 animBg="1"/>
      <p:bldP spid="46" grpId="1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341</Words>
  <Application>Microsoft Office PowerPoint</Application>
  <PresentationFormat>On-screen Show (4:3)</PresentationFormat>
  <Paragraphs>85</Paragraphs>
  <Slides>20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Afra Moni</cp:lastModifiedBy>
  <cp:revision>123</cp:revision>
  <dcterms:created xsi:type="dcterms:W3CDTF">2012-12-03T04:16:04Z</dcterms:created>
  <dcterms:modified xsi:type="dcterms:W3CDTF">2019-10-19T07:13:08Z</dcterms:modified>
</cp:coreProperties>
</file>