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7" r:id="rId3"/>
    <p:sldId id="277" r:id="rId4"/>
    <p:sldId id="260" r:id="rId5"/>
    <p:sldId id="261" r:id="rId6"/>
    <p:sldId id="262" r:id="rId7"/>
    <p:sldId id="279" r:id="rId8"/>
    <p:sldId id="265" r:id="rId9"/>
    <p:sldId id="266" r:id="rId10"/>
    <p:sldId id="282" r:id="rId11"/>
    <p:sldId id="283" r:id="rId12"/>
    <p:sldId id="267" r:id="rId13"/>
    <p:sldId id="273" r:id="rId14"/>
    <p:sldId id="269" r:id="rId15"/>
    <p:sldId id="270" r:id="rId16"/>
    <p:sldId id="271" r:id="rId17"/>
    <p:sldId id="284" r:id="rId18"/>
    <p:sldId id="286" r:id="rId19"/>
    <p:sldId id="285" r:id="rId20"/>
    <p:sldId id="272" r:id="rId21"/>
    <p:sldId id="274" r:id="rId22"/>
    <p:sldId id="275" r:id="rId23"/>
    <p:sldId id="28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EEE54"/>
    <a:srgbClr val="BA128E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330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0F492-612D-4904-B4D7-758E1D565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2DB83-E90E-463D-8D7C-8BC81DE72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E962D-F782-4FA6-A715-B308A17E2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E6AE2-5702-45C0-A0AB-EB9B6C7C8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16630-51CE-4CE9-86B0-B2C9B133D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CDDCE-28C5-4DB1-A545-90746F2D2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D8B49-8DAE-4FFC-B5FE-02941D47C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3FD83-0E3B-4FD6-B984-38FF34F2E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D18A6-6472-4AD9-AF94-31361F925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64068-0454-4022-B1E0-6E4ECC64E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7077-C4F6-447A-A5EA-85B8B57DD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9D48288-38E1-4CCE-BAB8-DD4F9114E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 descr="Pink tissue paper"/>
          <p:cNvSpPr>
            <a:spLocks noChangeArrowheads="1"/>
          </p:cNvSpPr>
          <p:nvPr/>
        </p:nvSpPr>
        <p:spPr bwMode="auto">
          <a:xfrm>
            <a:off x="685800" y="4876800"/>
            <a:ext cx="7772400" cy="1354138"/>
          </a:xfrm>
          <a:prstGeom prst="roundRect">
            <a:avLst>
              <a:gd name="adj" fmla="val 28491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আজকের পাঠে তোমাদের স্বাগতম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6" name="Picture 4" descr="Picture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21204"/>
            <a:ext cx="7924800" cy="424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Picture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4114800" cy="221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3" name="Picture 7" descr="images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10000"/>
            <a:ext cx="43561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4" name="Picture 8" descr="images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10000"/>
            <a:ext cx="4191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5" name="Picture 9" descr="images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295400"/>
            <a:ext cx="4114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1" descr="Wallpaper04935"/>
          <p:cNvSpPr>
            <a:spLocks noChangeArrowheads="1"/>
          </p:cNvSpPr>
          <p:nvPr/>
        </p:nvSpPr>
        <p:spPr bwMode="auto">
          <a:xfrm>
            <a:off x="2590800" y="533400"/>
            <a:ext cx="4343400" cy="806450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জন্মভুমি ( কবিতা )</a:t>
            </a:r>
            <a:endParaRPr lang="en-US" sz="40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images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810000"/>
            <a:ext cx="4191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7" name="Picture 7" descr="images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86200"/>
            <a:ext cx="4114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images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19200"/>
            <a:ext cx="4191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0" name="Picture 10" descr="images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219200"/>
            <a:ext cx="4267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1" descr="Wallpaper04935"/>
          <p:cNvSpPr>
            <a:spLocks noChangeArrowheads="1"/>
          </p:cNvSpPr>
          <p:nvPr/>
        </p:nvSpPr>
        <p:spPr bwMode="auto">
          <a:xfrm>
            <a:off x="2438400" y="457200"/>
            <a:ext cx="4648200" cy="806450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জন্মভুমি ( কবিতা )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743200" y="381000"/>
            <a:ext cx="6096000" cy="6586418"/>
          </a:xfrm>
          <a:prstGeom prst="rect">
            <a:avLst/>
          </a:prstGeom>
          <a:solidFill>
            <a:srgbClr val="FFFF99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জন্মভুমি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রবীন্দ্রনাথ ঠাকুর</a:t>
            </a:r>
          </a:p>
          <a:p>
            <a:pPr algn="ctr"/>
            <a:r>
              <a:rPr lang="bn-IN" sz="1600" b="1" dirty="0">
                <a:latin typeface="NikoshBAN" pitchFamily="2" charset="0"/>
                <a:cs typeface="NikoshBAN" pitchFamily="2" charset="0"/>
              </a:rPr>
              <a:t>সার্থক জনম 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আমার</a:t>
            </a:r>
            <a:endParaRPr lang="en-US" sz="1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জন্মেছি </a:t>
            </a:r>
            <a:r>
              <a:rPr lang="bn-IN" sz="1600" b="1" dirty="0">
                <a:latin typeface="NikoshBAN" pitchFamily="2" charset="0"/>
                <a:cs typeface="NikoshBAN" pitchFamily="2" charset="0"/>
              </a:rPr>
              <a:t>এই দে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শে</a:t>
            </a:r>
            <a:endParaRPr lang="bn-IN" sz="1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1600" b="1" dirty="0">
                <a:latin typeface="NikoshBAN" pitchFamily="2" charset="0"/>
                <a:cs typeface="NikoshBAN" pitchFamily="2" charset="0"/>
              </a:rPr>
              <a:t>সার্থক জনম মা গো </a:t>
            </a:r>
            <a:endParaRPr lang="en-US" sz="1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তোমা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য়</a:t>
            </a:r>
            <a:r>
              <a:rPr lang="bn-IN" sz="1600" b="1" dirty="0">
                <a:latin typeface="NikoshBAN" pitchFamily="2" charset="0"/>
                <a:cs typeface="NikoshBAN" pitchFamily="2" charset="0"/>
              </a:rPr>
              <a:t> ভালবেসে</a:t>
            </a:r>
            <a:endParaRPr lang="bn-BD" sz="1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600" b="1" dirty="0">
                <a:latin typeface="NikoshBAN" pitchFamily="2" charset="0"/>
                <a:cs typeface="NikoshBAN" pitchFamily="2" charset="0"/>
              </a:rPr>
              <a:t>কোন, বনেতে জানিনে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1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গন্ধে এমন করে আকুল</a:t>
            </a:r>
          </a:p>
          <a:p>
            <a:pPr algn="ctr"/>
            <a:r>
              <a:rPr lang="bn-BD" sz="1600" b="1" dirty="0">
                <a:latin typeface="NikoshBAN" pitchFamily="2" charset="0"/>
                <a:cs typeface="NikoshBAN" pitchFamily="2" charset="0"/>
              </a:rPr>
              <a:t>কোন গগনে ওঠে রে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চাঁদ</a:t>
            </a:r>
            <a:endParaRPr lang="en-US" sz="1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এমন হাসি হেসে।। </a:t>
            </a:r>
          </a:p>
          <a:p>
            <a:pPr algn="ctr"/>
            <a:endParaRPr lang="bn-BD" sz="1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600" b="1" dirty="0">
                <a:latin typeface="NikoshBAN" pitchFamily="2" charset="0"/>
                <a:cs typeface="NikoshBAN" pitchFamily="2" charset="0"/>
              </a:rPr>
              <a:t>জানি নে তোর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ধনরতন</a:t>
            </a:r>
            <a:endParaRPr lang="en-US" sz="1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আছে কি না রানির মতন,</a:t>
            </a:r>
          </a:p>
          <a:p>
            <a:pPr algn="ctr"/>
            <a:r>
              <a:rPr lang="bn-BD" sz="1600" b="1" dirty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bn-BD" sz="16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জানি আমার অঙ্গ </a:t>
            </a:r>
            <a:endParaRPr lang="en-US" sz="1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জুড়ায় 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তোমার ছায়ায় এসে ।। </a:t>
            </a:r>
          </a:p>
          <a:p>
            <a:pPr algn="ctr"/>
            <a:r>
              <a:rPr lang="bn-BD" sz="1600" b="1" dirty="0">
                <a:latin typeface="NikoshBAN" pitchFamily="2" charset="0"/>
                <a:cs typeface="NikoshBAN" pitchFamily="2" charset="0"/>
              </a:rPr>
              <a:t>আঁখি মেলে তোমার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আলো</a:t>
            </a:r>
            <a:endParaRPr lang="en-US" sz="1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প্রথম আমার চোখ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জু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ড়া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লো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bn-BD" sz="1600" b="1" dirty="0">
                <a:latin typeface="NikoshBAN" pitchFamily="2" charset="0"/>
                <a:cs typeface="NikoshBAN" pitchFamily="2" charset="0"/>
              </a:rPr>
              <a:t>ওই আলোতে নয়ন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রেখে</a:t>
            </a:r>
            <a:endParaRPr lang="en-US" sz="1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মুদ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বো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নয়ন শেষে ।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endParaRPr lang="bn-BD" b="1" dirty="0">
              <a:cs typeface="Vrinda" pitchFamily="34" charset="0"/>
            </a:endParaRPr>
          </a:p>
          <a:p>
            <a:endParaRPr lang="en-US" b="1" dirty="0">
              <a:cs typeface="Vrinda" pitchFamily="34" charset="0"/>
            </a:endParaRPr>
          </a:p>
        </p:txBody>
      </p:sp>
      <p:pic>
        <p:nvPicPr>
          <p:cNvPr id="36871" name="Picture 7" descr="index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2057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2" name="Picture 8" descr="index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2057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-1589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3975" y="1454150"/>
            <a:ext cx="3268109" cy="2692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 descr="Bouquet"/>
          <p:cNvSpPr>
            <a:spLocks noChangeArrowheads="1"/>
          </p:cNvSpPr>
          <p:nvPr/>
        </p:nvSpPr>
        <p:spPr bwMode="auto">
          <a:xfrm>
            <a:off x="2743200" y="3810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 algn="ctr">
            <a:solidFill>
              <a:srgbClr val="FF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 descr="003"/>
          <p:cNvSpPr>
            <a:spLocks noChangeArrowheads="1"/>
          </p:cNvSpPr>
          <p:nvPr/>
        </p:nvSpPr>
        <p:spPr bwMode="auto">
          <a:xfrm>
            <a:off x="533400" y="4876800"/>
            <a:ext cx="7620000" cy="1066800"/>
          </a:xfrm>
          <a:prstGeom prst="roundRect">
            <a:avLst>
              <a:gd name="adj" fmla="val 28491"/>
            </a:avLst>
          </a:prstGeom>
          <a:gradFill rotWithShape="0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r>
              <a:rPr lang="bn-BD" sz="4800">
                <a:latin typeface="NikoshBAN" pitchFamily="2" charset="0"/>
                <a:cs typeface="NikoshBAN" pitchFamily="2" charset="0"/>
              </a:rPr>
              <a:t>জন্মভুমি কবিতাটি মূখস্থ বল ।</a:t>
            </a:r>
            <a:endParaRPr lang="en-US" sz="48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Untitled-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100" y="1607370"/>
            <a:ext cx="5169508" cy="44715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 descr="Purple mesh"/>
          <p:cNvSpPr>
            <a:spLocks noChangeArrowheads="1"/>
          </p:cNvSpPr>
          <p:nvPr/>
        </p:nvSpPr>
        <p:spPr bwMode="auto">
          <a:xfrm>
            <a:off x="2438400" y="381000"/>
            <a:ext cx="4191000" cy="806450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 আবৃতি</a:t>
            </a:r>
            <a:endParaRPr lang="en-US" sz="40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14400" y="381000"/>
            <a:ext cx="4876800" cy="107721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র্থক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জনম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আমার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জন্মেছি এই দে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শে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352800" y="5791200"/>
            <a:ext cx="4953000" cy="107721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র্থক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জনম মা গো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তোমা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য়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ভালবেসে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83" name="Picture 19" descr="images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97" y="1559810"/>
            <a:ext cx="4114800" cy="2732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84" name="Picture 20" descr="imag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43200"/>
            <a:ext cx="4572000" cy="2605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43000" y="0"/>
            <a:ext cx="6705600" cy="9906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কোন, বনেতে জানিনে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গন্ধে এমন করে আকুল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7400" y="5334000"/>
            <a:ext cx="5943600" cy="10287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কোন গগনে ওঠে রে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চাঁদ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এমন হাসি হেসে।।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37" name="Picture 25" descr="images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41910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38" name="Picture 26" descr="images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590800"/>
            <a:ext cx="4419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09600" y="0"/>
            <a:ext cx="6629400" cy="12192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জানি নে তোর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ধনরতন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আছে কি না রানির মতন,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71800" y="5486400"/>
            <a:ext cx="5715000" cy="9906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bn-BD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জানি আমার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জুড়ায়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তোমার ছায়ায় এসে ।।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310" name="Group 22"/>
          <p:cNvGrpSpPr>
            <a:grpSpLocks/>
          </p:cNvGrpSpPr>
          <p:nvPr/>
        </p:nvGrpSpPr>
        <p:grpSpPr bwMode="auto">
          <a:xfrm>
            <a:off x="228600" y="1295400"/>
            <a:ext cx="4343400" cy="2819400"/>
            <a:chOff x="384" y="672"/>
            <a:chExt cx="3240" cy="1776"/>
          </a:xfrm>
        </p:grpSpPr>
        <p:pic>
          <p:nvPicPr>
            <p:cNvPr id="27654" name="Picture 20" descr="images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6" y="672"/>
              <a:ext cx="1128" cy="17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655" name="Picture 21" descr="images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" y="672"/>
              <a:ext cx="2112" cy="17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311" name="Picture 23" descr="index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743200"/>
            <a:ext cx="4406001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914400" y="457200"/>
            <a:ext cx="6324600" cy="12192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আঁখি মেলে তোমার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প্রথম আমার চোখ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জু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ড়া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লো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,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38400" y="5257800"/>
            <a:ext cx="5638800" cy="10763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ওই আলোতে নয়ন রেখে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মুদব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নয়ন শেষে ।।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59" name="Picture 23" descr="images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411961" cy="2887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60" name="Picture 24" descr="images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86200"/>
            <a:ext cx="1671334" cy="1175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1" y="3886200"/>
            <a:ext cx="1752599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5800" y="5410200"/>
            <a:ext cx="1981200" cy="67945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IN" sz="3600" b="1">
                <a:latin typeface="NikoshBAN" pitchFamily="2" charset="0"/>
                <a:cs typeface="NikoshBAN" pitchFamily="2" charset="0"/>
              </a:rPr>
              <a:t>মুদব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" y="3429000"/>
            <a:ext cx="1981200" cy="67945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3600" b="1">
                <a:latin typeface="NikoshBAN" pitchFamily="2" charset="0"/>
                <a:cs typeface="NikoshBAN" pitchFamily="2" charset="0"/>
              </a:rPr>
              <a:t>নয়ন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800" y="1466850"/>
            <a:ext cx="1931988" cy="646331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র্থক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0243" y="1294873"/>
            <a:ext cx="2481557" cy="1815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43638" y="1466850"/>
            <a:ext cx="1757362" cy="67945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3600" b="1">
                <a:latin typeface="NikoshBAN" pitchFamily="2" charset="0"/>
                <a:cs typeface="NikoshBAN" pitchFamily="2" charset="0"/>
              </a:rPr>
              <a:t>সফল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4193" y="3208918"/>
            <a:ext cx="2809437" cy="1737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15075" y="3695700"/>
            <a:ext cx="1762125" cy="67945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3600" b="1">
                <a:latin typeface="NikoshBAN" pitchFamily="2" charset="0"/>
                <a:cs typeface="NikoshBAN" pitchFamily="2" charset="0"/>
              </a:rPr>
              <a:t>চোখ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 preferRelativeResize="0"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685" y="5105885"/>
            <a:ext cx="2662855" cy="162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45238" y="5576888"/>
            <a:ext cx="1808162" cy="67945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3600" b="1">
                <a:latin typeface="NikoshBAN" pitchFamily="2" charset="0"/>
                <a:cs typeface="NikoshBAN" pitchFamily="2" charset="0"/>
              </a:rPr>
              <a:t>বুজব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1" descr="White marble"/>
          <p:cNvSpPr>
            <a:spLocks noChangeArrowheads="1"/>
          </p:cNvSpPr>
          <p:nvPr/>
        </p:nvSpPr>
        <p:spPr bwMode="auto">
          <a:xfrm>
            <a:off x="2744788" y="382588"/>
            <a:ext cx="3044825" cy="806450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/>
            <a:srcRect/>
            <a:tile tx="0" ty="0" sx="100000" sy="100000" flip="none" algn="tl"/>
          </a:blipFill>
          <a:ln w="38100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2" grpId="0" animBg="1"/>
      <p:bldP spid="6" grpId="0" animBg="1"/>
      <p:bldP spid="13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00200" y="228600"/>
            <a:ext cx="5334000" cy="12954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শিক্ষক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4800" y="1600200"/>
            <a:ext cx="4724400" cy="44196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 শাহাদাত আলী  </a:t>
            </a:r>
            <a:endParaRPr kumimoji="0" lang="bn-I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হকারী শিক্ষক </a:t>
            </a:r>
            <a:endParaRPr kumimoji="0" lang="bn-IN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000" b="1" dirty="0">
                <a:latin typeface="NikoshBAN" pitchFamily="2" charset="0"/>
                <a:cs typeface="NikoshBAN" pitchFamily="2" charset="0"/>
              </a:rPr>
              <a:t>চৌধুরী বাজার গাউসিয়া সুন্নিয়া কুতুবশাহ দাখিল মাদ্রাসা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kumimoji="0" lang="bn-BD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কুলাউড়া, মৌলভীবাজার।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 নম্বর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: </a:t>
            </a:r>
            <a:r>
              <a:rPr kumimoji="0" lang="bn-BD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০১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৭২২১৫১৬০৯</a:t>
            </a:r>
            <a:endParaRPr kumimoji="0" lang="bn-IN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ই-মেইল 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shahadathali609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@gmail.com</a:t>
            </a:r>
            <a:endParaRPr kumimoji="0" lang="bn-I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I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6" name="Picture 5" descr="IMG-20180213-WA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676400"/>
            <a:ext cx="3146289" cy="42672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Water droplets"/>
          <p:cNvSpPr>
            <a:spLocks noChangeArrowheads="1"/>
          </p:cNvSpPr>
          <p:nvPr/>
        </p:nvSpPr>
        <p:spPr bwMode="auto">
          <a:xfrm>
            <a:off x="2667000" y="1524000"/>
            <a:ext cx="3810000" cy="1123712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000" b="1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 descr="Wallpaper04935"/>
          <p:cNvSpPr>
            <a:spLocks noChangeArrowheads="1"/>
          </p:cNvSpPr>
          <p:nvPr/>
        </p:nvSpPr>
        <p:spPr bwMode="auto">
          <a:xfrm>
            <a:off x="457200" y="3429000"/>
            <a:ext cx="8305800" cy="1295400"/>
          </a:xfrm>
          <a:prstGeom prst="roundRect">
            <a:avLst>
              <a:gd name="adj" fmla="val 28491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মাতৃভূমির প্রতি কবির মমত্ববোধ বর্ণনা কর।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Purple mesh"/>
          <p:cNvSpPr>
            <a:spLocks noChangeArrowheads="1"/>
          </p:cNvSpPr>
          <p:nvPr/>
        </p:nvSpPr>
        <p:spPr bwMode="auto">
          <a:xfrm>
            <a:off x="2743200" y="762000"/>
            <a:ext cx="3886200" cy="1225868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 descr="darkness blues wide"/>
          <p:cNvSpPr>
            <a:spLocks noChangeArrowheads="1"/>
          </p:cNvSpPr>
          <p:nvPr/>
        </p:nvSpPr>
        <p:spPr bwMode="auto">
          <a:xfrm>
            <a:off x="304800" y="2514600"/>
            <a:ext cx="8305800" cy="2667000"/>
          </a:xfrm>
          <a:prstGeom prst="roundRect">
            <a:avLst>
              <a:gd name="adj" fmla="val 28491"/>
            </a:avLst>
          </a:prstGeom>
          <a:pattFill prst="pct40">
            <a:fgClr>
              <a:schemeClr val="hlink"/>
            </a:fgClr>
            <a:bgClr>
              <a:schemeClr val="folHlink"/>
            </a:bgClr>
          </a:patt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>
              <a:buFontTx/>
              <a:buAutoNum type="arabicPeriod"/>
            </a:pP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 প্রেম কাকে বলে ?</a:t>
            </a:r>
          </a:p>
          <a:p>
            <a:pPr marL="342900" indent="-342900">
              <a:buFontTx/>
              <a:buAutoNum type="arabicPeriod"/>
            </a:pP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জন্ম ভূমির প্রতি কবির এত মমতা কেন?</a:t>
            </a:r>
          </a:p>
          <a:p>
            <a:pPr marL="342900" indent="-342900">
              <a:buFontTx/>
              <a:buAutoNum type="arabicPeriod"/>
            </a:pP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রবীন্দ্রনাথ ঠাকুর কোথায় জন্মগ্রহণ করেন ?</a:t>
            </a:r>
          </a:p>
          <a:p>
            <a:pPr marL="342900" indent="-342900">
              <a:buFontTx/>
              <a:buAutoNum type="arabicPeriod"/>
            </a:pP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কবির জন্ম স্বার্থক হয়েছে কেন?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7" descr="images ncc-0017   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0"/>
            <a:ext cx="4191000" cy="2787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2743200" y="533400"/>
            <a:ext cx="3733800" cy="919401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 descr="diving_1024x768"/>
          <p:cNvSpPr>
            <a:spLocks noChangeArrowheads="1"/>
          </p:cNvSpPr>
          <p:nvPr/>
        </p:nvSpPr>
        <p:spPr bwMode="auto">
          <a:xfrm>
            <a:off x="304800" y="4267200"/>
            <a:ext cx="8610600" cy="1371600"/>
          </a:xfrm>
          <a:prstGeom prst="roundRect">
            <a:avLst>
              <a:gd name="adj" fmla="val 28491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জন্মভূমি কবিতার মুল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বক্তব্য</a:t>
            </a:r>
            <a:endParaRPr lang="en-US" sz="4000" b="1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নিজের ভাষায় লেখ।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5791200"/>
            <a:ext cx="1988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SHAHADATH ALI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14400"/>
            <a:ext cx="7772400" cy="1143000"/>
          </a:xfrm>
          <a:solidFill>
            <a:schemeClr val="bg2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bn-BD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nimated gif flowers images glitter 13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81201"/>
            <a:ext cx="6934200" cy="411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94196" y="6412468"/>
            <a:ext cx="2173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SHAHADATH ALI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05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unset"/>
          <p:cNvSpPr>
            <a:spLocks noGrp="1"/>
          </p:cNvSpPr>
          <p:nvPr/>
        </p:nvSpPr>
        <p:spPr bwMode="auto">
          <a:xfrm>
            <a:off x="2286000" y="838200"/>
            <a:ext cx="4800600" cy="990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32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 descr="Sunset"/>
          <p:cNvSpPr>
            <a:spLocks noChangeArrowheads="1"/>
          </p:cNvSpPr>
          <p:nvPr/>
        </p:nvSpPr>
        <p:spPr bwMode="auto">
          <a:xfrm>
            <a:off x="685800" y="2133600"/>
            <a:ext cx="7772400" cy="4191000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5715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বাংলা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৬ষ্ঠ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জন্মভুমি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( কবিতা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7" descr="Blue hills"/>
          <p:cNvSpPr>
            <a:spLocks noChangeArrowheads="1"/>
          </p:cNvSpPr>
          <p:nvPr/>
        </p:nvSpPr>
        <p:spPr bwMode="auto">
          <a:xfrm>
            <a:off x="1447800" y="457200"/>
            <a:ext cx="6248400" cy="762000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কী দেখতে  পাচ্ছি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31" name="Picture 11" descr="d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4114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2" name="Picture 12" descr="images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962400"/>
            <a:ext cx="4114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3" name="Picture 13" descr="images0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038600"/>
            <a:ext cx="4114800" cy="2328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Picture 7" descr="images888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295400"/>
            <a:ext cx="411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762000" y="2362200"/>
            <a:ext cx="7391400" cy="2895600"/>
          </a:xfrm>
          <a:prstGeom prst="horizontalScroll">
            <a:avLst>
              <a:gd name="adj" fmla="val 12500"/>
            </a:avLst>
          </a:prstGeom>
          <a:solidFill>
            <a:srgbClr val="FFCC99"/>
          </a:solidFill>
          <a:ln w="50800">
            <a:solidFill>
              <a:srgbClr val="F33B5A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জন্মভুমি (কবিতা)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                  -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ঠাকুর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1905000" y="838200"/>
            <a:ext cx="5562600" cy="1295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bn-BD" sz="4000" b="1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 descr="White marble"/>
          <p:cNvSpPr>
            <a:spLocks noChangeArrowheads="1"/>
          </p:cNvSpPr>
          <p:nvPr/>
        </p:nvSpPr>
        <p:spPr bwMode="auto">
          <a:xfrm>
            <a:off x="685800" y="1981200"/>
            <a:ext cx="6553200" cy="820738"/>
          </a:xfrm>
          <a:prstGeom prst="roundRect">
            <a:avLst>
              <a:gd name="adj" fmla="val 28491"/>
            </a:avLst>
          </a:prstGeom>
          <a:solidFill>
            <a:srgbClr val="99CCFF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শিক্ষার্থীরা-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 descr="Bouquet"/>
          <p:cNvSpPr>
            <a:spLocks/>
          </p:cNvSpPr>
          <p:nvPr/>
        </p:nvSpPr>
        <p:spPr bwMode="auto">
          <a:xfrm>
            <a:off x="1981200" y="457200"/>
            <a:ext cx="4953000" cy="914400"/>
          </a:xfrm>
          <a:prstGeom prst="ribbon">
            <a:avLst>
              <a:gd name="adj1" fmla="val 16667"/>
              <a:gd name="adj2" fmla="val 50000"/>
            </a:avLst>
          </a:prstGeom>
          <a:solidFill>
            <a:srgbClr val="99CCFF"/>
          </a:solidFill>
          <a:ln w="38100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6" descr="Water droplets"/>
          <p:cNvSpPr>
            <a:spLocks noChangeArrowheads="1"/>
          </p:cNvSpPr>
          <p:nvPr/>
        </p:nvSpPr>
        <p:spPr bwMode="auto">
          <a:xfrm>
            <a:off x="457200" y="3048000"/>
            <a:ext cx="8534400" cy="3048000"/>
          </a:xfrm>
          <a:prstGeom prst="roundRect">
            <a:avLst>
              <a:gd name="adj" fmla="val 28491"/>
            </a:avLst>
          </a:prstGeom>
          <a:solidFill>
            <a:srgbClr val="99CCFF"/>
          </a:solidFill>
          <a:ln w="5715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>
              <a:buFontTx/>
              <a:buAutoNum type="arabi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কবি পরিচিতি বলতে পারবে ।</a:t>
            </a:r>
          </a:p>
          <a:p>
            <a:pPr marL="342900" indent="-342900">
              <a:buFontTx/>
              <a:buAutoNum type="arabi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মাতৃভূমির প্রতি কবির মমত্ববোধ বর্ণনা 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3600" b="1" dirty="0">
                <a:latin typeface="NikoshBAN" pitchFamily="2" charset="0"/>
                <a:cs typeface="NikoshBAN" pitchFamily="2" charset="0"/>
              </a:rPr>
              <a:t>3.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কবিতাটির মূলভাব  ব্যাখ্যা করতে পারবে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>
            <a:spLocks noChangeArrowheads="1"/>
          </p:cNvSpPr>
          <p:nvPr/>
        </p:nvSpPr>
        <p:spPr bwMode="auto">
          <a:xfrm>
            <a:off x="5351463" y="4592638"/>
            <a:ext cx="3325812" cy="555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bn-IN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401638" y="1325562"/>
            <a:ext cx="4703762" cy="7831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জম্ম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ঃ 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২৫শে বৈশাখ ১২৬৮ বঙ্গাব্দ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৭ই মে ১৮৬১ খ্রিঃ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471488" y="3519488"/>
            <a:ext cx="4557712" cy="7831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সাহিত্য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ঃ-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কাব্য, ছোটগল্প, উপন্যাস, নাটক, গান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"/>
          <p:cNvSpPr>
            <a:spLocks noChangeArrowheads="1"/>
          </p:cNvSpPr>
          <p:nvPr/>
        </p:nvSpPr>
        <p:spPr bwMode="auto">
          <a:xfrm>
            <a:off x="381000" y="2133600"/>
            <a:ext cx="4648200" cy="4426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দেবেন্দ্র নাথ ঠাকুর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401638" y="2667000"/>
            <a:ext cx="4627562" cy="7831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sz="20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২২শে শ্রাবণ ১৩৪৮ বঙ্গাব্দ</a:t>
            </a:r>
            <a:r>
              <a:rPr lang="en-US" sz="20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20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- ৭ই </a:t>
            </a:r>
            <a:r>
              <a:rPr lang="en-US" sz="2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আগষ্ট</a:t>
            </a:r>
            <a:r>
              <a:rPr lang="en-US" sz="2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১৯৪১ </a:t>
            </a:r>
            <a:r>
              <a:rPr lang="en-US" sz="2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endParaRPr lang="bn-IN" sz="20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1" descr="image_261_89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3631" y="1528802"/>
            <a:ext cx="2950108" cy="2882161"/>
          </a:xfrm>
          <a:prstGeom prst="parallelogram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1"/>
          <p:cNvSpPr>
            <a:spLocks noChangeArrowheads="1"/>
          </p:cNvSpPr>
          <p:nvPr/>
        </p:nvSpPr>
        <p:spPr bwMode="auto">
          <a:xfrm>
            <a:off x="381000" y="4192588"/>
            <a:ext cx="4646612" cy="78319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000" b="1" dirty="0">
                <a:latin typeface="NikoshBAN" pitchFamily="2" charset="0"/>
                <a:cs typeface="NikoshBAN" pitchFamily="2" charset="0"/>
              </a:rPr>
              <a:t>১৯১৩ সালে নোবেল বিজয়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(গীতাঞ্জলি কাব্যের জন্য)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" descr="Wallpaper04935"/>
          <p:cNvSpPr>
            <a:spLocks noChangeArrowheads="1"/>
          </p:cNvSpPr>
          <p:nvPr/>
        </p:nvSpPr>
        <p:spPr bwMode="auto">
          <a:xfrm>
            <a:off x="366713" y="5014913"/>
            <a:ext cx="4681537" cy="8064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000" b="1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2000" b="1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>
                <a:latin typeface="NikoshBAN" pitchFamily="2" charset="0"/>
                <a:cs typeface="NikoshBAN" pitchFamily="2" charset="0"/>
              </a:rPr>
              <a:t>মানসী, সোনার তরী,চিত্রা</a:t>
            </a:r>
            <a:r>
              <a:rPr lang="en-US" sz="2000" b="1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>
                <a:latin typeface="NikoshBAN" pitchFamily="2" charset="0"/>
                <a:cs typeface="NikoshBAN" pitchFamily="2" charset="0"/>
              </a:rPr>
              <a:t>শেষের কবিতা, রক্তকরবী ইত্যাদি</a:t>
            </a:r>
            <a:endParaRPr lang="en-US" sz="2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1" descr="Wallpaper04935"/>
          <p:cNvSpPr>
            <a:spLocks noChangeArrowheads="1"/>
          </p:cNvSpPr>
          <p:nvPr/>
        </p:nvSpPr>
        <p:spPr bwMode="auto">
          <a:xfrm>
            <a:off x="2590800" y="381000"/>
            <a:ext cx="3429000" cy="7969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 </a:t>
            </a:r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8" grpId="0" animBg="1"/>
      <p:bldP spid="9" grpId="0" animBg="1"/>
      <p:bldP spid="5" grpId="0" animBg="1"/>
      <p:bldP spid="7" grpId="0" animBg="1"/>
      <p:bldP spid="10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7" name="Picture 17" descr="images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40386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8" name="Picture 18" descr="index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91000"/>
            <a:ext cx="4038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9" name="Picture 19" descr="images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114800"/>
            <a:ext cx="4038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0" name="Picture 20" descr="images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295400"/>
            <a:ext cx="41148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1" descr="Wallpaper04935"/>
          <p:cNvSpPr>
            <a:spLocks noChangeArrowheads="1"/>
          </p:cNvSpPr>
          <p:nvPr/>
        </p:nvSpPr>
        <p:spPr bwMode="auto">
          <a:xfrm>
            <a:off x="2209800" y="457200"/>
            <a:ext cx="4724400" cy="806450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জন্মভুমি ( কবিতা )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Copy of index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4343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9" name="Picture 7" descr="d-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962400"/>
            <a:ext cx="3962400" cy="242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0" name="Picture 8" descr="index0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962400"/>
            <a:ext cx="4419600" cy="244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1" name="Picture 9" descr="index0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1295400"/>
            <a:ext cx="4114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1" descr="Wallpaper04935"/>
          <p:cNvSpPr>
            <a:spLocks noChangeArrowheads="1"/>
          </p:cNvSpPr>
          <p:nvPr/>
        </p:nvSpPr>
        <p:spPr bwMode="auto">
          <a:xfrm>
            <a:off x="2438400" y="533400"/>
            <a:ext cx="4572000" cy="806450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জন্মভুমি ( কবিতা )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408</Words>
  <Application>Microsoft Office PowerPoint</Application>
  <PresentationFormat>On-screen Show (4:3)</PresentationFormat>
  <Paragraphs>93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ধন্যবাদ </vt:lpstr>
    </vt:vector>
  </TitlesOfParts>
  <Company>ABCNCC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ABCNCC</dc:creator>
  <cp:lastModifiedBy>pc</cp:lastModifiedBy>
  <cp:revision>184</cp:revision>
  <dcterms:created xsi:type="dcterms:W3CDTF">2015-09-15T18:29:05Z</dcterms:created>
  <dcterms:modified xsi:type="dcterms:W3CDTF">2019-10-19T05:33:23Z</dcterms:modified>
</cp:coreProperties>
</file>