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71" r:id="rId9"/>
    <p:sldId id="279" r:id="rId10"/>
    <p:sldId id="270" r:id="rId11"/>
    <p:sldId id="269" r:id="rId12"/>
    <p:sldId id="265" r:id="rId13"/>
    <p:sldId id="266" r:id="rId14"/>
    <p:sldId id="268" r:id="rId15"/>
    <p:sldId id="280" r:id="rId16"/>
    <p:sldId id="281" r:id="rId17"/>
    <p:sldId id="282" r:id="rId18"/>
    <p:sldId id="272" r:id="rId19"/>
    <p:sldId id="273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3" autoAdjust="0"/>
    <p:restoredTop sz="94660"/>
  </p:normalViewPr>
  <p:slideViewPr>
    <p:cSldViewPr>
      <p:cViewPr varScale="1">
        <p:scale>
          <a:sx n="45" d="100"/>
          <a:sy n="45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ral_images-3024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05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</a:rPr>
              <a:t>সবাইকে ফুলের শুভেচ্ছা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838200" y="0"/>
            <a:ext cx="7620000" cy="3505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</a:rPr>
              <a:t>জোড়ায় কাজ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381000" y="3733800"/>
            <a:ext cx="8458200" cy="2819400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সিহাহ সিত্তাহ হাদিস গ্রন্থগুলোর নাম বর্ননা কর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0" y="4800600"/>
            <a:ext cx="4343400" cy="20574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 আমরা আমল করব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029200"/>
            <a:ext cx="45720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সুন্নাহ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0" y="304800"/>
            <a:ext cx="4343400" cy="20574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হাদিস অর্থ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0"/>
            <a:ext cx="45720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নবুনবী (স) এর বানি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304800" y="2590800"/>
            <a:ext cx="8534400" cy="22098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সকল হাদিস বিশ্বাস  করব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0"/>
            <a:ext cx="5334000" cy="672084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hih-muslim-part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0"/>
            <a:ext cx="5105400" cy="68580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6827520" cy="6858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SsjppFSbGoHrghQId_cLny5W2MESLn7eCD7a3SFNjSaXrcvrpnpaK1f2WlxBi_GyEI=s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qQijGa731kVfJfAwBXG_-Ff6JWN0eFnWPm47lLrcEK1_bZVDit5HmPK4cGVT4cLTrk=s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সকল হাদিস বিশ্বাস করতে হবে,আর আমরা আমল করব সুন্নাহ উপর ।সকল হাদিস সুন্নাহ নয়, সকল সুন্নাহ ই </a:t>
            </a:r>
            <a:r>
              <a:rPr lang="bn-IN" sz="4800" dirty="0" smtClean="0">
                <a:solidFill>
                  <a:schemeClr val="tx1"/>
                </a:solidFill>
              </a:rPr>
              <a:t>হাদিস।এই জন্য আহলে হাদিস হব না,আহলে সুন্নাহ হব।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609600" y="304800"/>
            <a:ext cx="7848600" cy="1981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দলগত কাজ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2667000"/>
            <a:ext cx="7848600" cy="335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6600" dirty="0" smtClean="0">
                <a:solidFill>
                  <a:schemeClr val="tx1"/>
                </a:solidFill>
              </a:rPr>
              <a:t>সকল হাদিস বিশ্বাস </a:t>
            </a:r>
            <a:r>
              <a:rPr lang="bn-IN" sz="6600" dirty="0" smtClean="0">
                <a:solidFill>
                  <a:schemeClr val="tx1"/>
                </a:solidFill>
              </a:rPr>
              <a:t>করব,আমল করব কিসের ব্যাখ্যা কর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</a:rPr>
              <a:t>নামঃমোহাম্মদ ওছমান বেগ</a:t>
            </a:r>
            <a:endParaRPr lang="bn-IN" sz="4400" dirty="0" smtClean="0">
              <a:solidFill>
                <a:schemeClr val="tx1"/>
              </a:solidFill>
            </a:endParaRPr>
          </a:p>
          <a:p>
            <a:r>
              <a:rPr lang="bn-IN" sz="54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5400" dirty="0" smtClean="0">
                <a:solidFill>
                  <a:schemeClr val="tx1"/>
                </a:solidFill>
              </a:rPr>
              <a:t>বুড়িচং হাজী </a:t>
            </a:r>
            <a:r>
              <a:rPr lang="bn-IN" sz="5400" dirty="0" smtClean="0">
                <a:solidFill>
                  <a:schemeClr val="tx1"/>
                </a:solidFill>
              </a:rPr>
              <a:t>ফজরআলী </a:t>
            </a:r>
            <a:r>
              <a:rPr lang="bn-IN" sz="5400" dirty="0" smtClean="0">
                <a:solidFill>
                  <a:schemeClr val="tx1"/>
                </a:solidFill>
              </a:rPr>
              <a:t>উচ্চ </a:t>
            </a:r>
            <a:r>
              <a:rPr lang="bn-IN" sz="5400" dirty="0" smtClean="0">
                <a:solidFill>
                  <a:schemeClr val="tx1"/>
                </a:solidFill>
              </a:rPr>
              <a:t>বিদ্যালয়,বুড়িচং,কুমিল্লা </a:t>
            </a:r>
            <a:endParaRPr lang="bn-IN" sz="5400" dirty="0" smtClean="0">
              <a:solidFill>
                <a:schemeClr val="tx1"/>
              </a:solidFill>
            </a:endParaRPr>
          </a:p>
          <a:p>
            <a:r>
              <a:rPr lang="bn-IN" sz="54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914400"/>
            <a:ext cx="1524000" cy="2032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91000" cy="3200400"/>
          </a:xfrm>
          <a:prstGeom prst="rect">
            <a:avLst/>
          </a:prstGeom>
        </p:spPr>
      </p:pic>
      <p:pic>
        <p:nvPicPr>
          <p:cNvPr id="3" name="Picture 2" descr="81cnOm9gAFL._SY35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0"/>
            <a:ext cx="4343400" cy="335280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5201"/>
            <a:ext cx="4343400" cy="3352800"/>
          </a:xfrm>
          <a:prstGeom prst="rect">
            <a:avLst/>
          </a:prstGeom>
        </p:spPr>
      </p:pic>
      <p:pic>
        <p:nvPicPr>
          <p:cNvPr id="5" name="Picture 4" descr="unnamed (1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581400"/>
            <a:ext cx="4419600" cy="32766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 flipH="1">
            <a:off x="1371600" y="0"/>
            <a:ext cx="6507482" cy="25146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মূল্যায়ন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14600"/>
            <a:ext cx="9144000" cy="434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সুন্নাহ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হাদিস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সিহাহ সিত্তাহ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সিহাহ সিত্তাহ গ্রন্থ কয়টি</a:t>
            </a:r>
            <a:endParaRPr lang="bn-IN" sz="4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bn-IN" sz="4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57200" y="0"/>
            <a:ext cx="9601200" cy="6553200"/>
            <a:chOff x="0" y="304800"/>
            <a:chExt cx="9601200" cy="6553200"/>
          </a:xfrm>
        </p:grpSpPr>
        <p:sp>
          <p:nvSpPr>
            <p:cNvPr id="2" name="Rectangle 1"/>
            <p:cNvSpPr/>
            <p:nvPr/>
          </p:nvSpPr>
          <p:spPr>
            <a:xfrm>
              <a:off x="1295400" y="2514600"/>
              <a:ext cx="7315200" cy="4343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bn-IN" sz="4800" dirty="0" smtClean="0">
                  <a:solidFill>
                    <a:schemeClr val="bg1"/>
                  </a:solidFill>
                </a:rPr>
                <a:t>সিহাহ সিত্তাহ গ্রন্থ সংকলনগনের নামের একটি তালিকা কর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0" y="304800"/>
              <a:ext cx="9601200" cy="2743200"/>
            </a:xfrm>
            <a:prstGeom prst="triangle">
              <a:avLst>
                <a:gd name="adj" fmla="val 49336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600" dirty="0" smtClean="0">
                  <a:solidFill>
                    <a:schemeClr val="tx1"/>
                  </a:solidFill>
                </a:rPr>
                <a:t>বাড়ির কাজ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77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93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25908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ধন্যবাদ</a:t>
            </a:r>
            <a:endParaRPr lang="en-US" sz="9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</a:rPr>
              <a:t>শ্রেনীঃ </a:t>
            </a:r>
            <a:r>
              <a:rPr lang="bn-IN" sz="4800" dirty="0" smtClean="0">
                <a:solidFill>
                  <a:schemeClr val="tx1"/>
                </a:solidFill>
              </a:rPr>
              <a:t>সপ্তম</a:t>
            </a:r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বিষয়ঃইসলাম ও নৈ্তিক শিক্ষা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অধ্যায়ঃতৃতীয়</a:t>
            </a:r>
            <a:r>
              <a:rPr lang="bn-IN" sz="4800" dirty="0" smtClean="0">
                <a:solidFill>
                  <a:schemeClr val="tx1"/>
                </a:solidFill>
              </a:rPr>
              <a:t>, পাঠঃ </a:t>
            </a:r>
            <a:r>
              <a:rPr lang="bn-IN" sz="4800" dirty="0" smtClean="0">
                <a:solidFill>
                  <a:schemeClr val="tx1"/>
                </a:solidFill>
              </a:rPr>
              <a:t>১২</a:t>
            </a:r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 </a:t>
            </a:r>
            <a:r>
              <a:rPr lang="bn-IN" sz="4800" dirty="0" smtClean="0">
                <a:solidFill>
                  <a:schemeClr val="tx1"/>
                </a:solidFill>
              </a:rPr>
              <a:t>আল হাদিস</a:t>
            </a:r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সময়ঃ ৫০ </a:t>
            </a:r>
            <a:r>
              <a:rPr lang="bn-IN" sz="4800" dirty="0" smtClean="0">
                <a:solidFill>
                  <a:schemeClr val="tx1"/>
                </a:solidFill>
              </a:rPr>
              <a:t>মিনিট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তারিখ-১৯/১০/২০১৯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0"/>
            <a:ext cx="5442857" cy="68580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solidFill>
                  <a:schemeClr val="tx1"/>
                </a:solidFill>
              </a:rPr>
              <a:t>আল হাদিস</a:t>
            </a:r>
            <a:endParaRPr lang="en-US" sz="19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57200" y="0"/>
            <a:ext cx="8153400" cy="2362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শিখন ফল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438400"/>
            <a:ext cx="8534400" cy="4038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হাদিস</a:t>
            </a:r>
            <a:r>
              <a:rPr lang="bn-IN" sz="4400" dirty="0" smtClean="0">
                <a:solidFill>
                  <a:schemeClr val="tx1"/>
                </a:solidFill>
              </a:rPr>
              <a:t> </a:t>
            </a:r>
            <a:r>
              <a:rPr lang="bn-IN" sz="4400" dirty="0" smtClean="0">
                <a:solidFill>
                  <a:schemeClr val="tx1"/>
                </a:solidFill>
              </a:rPr>
              <a:t>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সিহাহ সিত্তাহ হাদিসের নামসমুহ বর্ননা করতে পারবে</a:t>
            </a:r>
            <a:endParaRPr lang="bn-IN" sz="4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সকল হাদিস </a:t>
            </a:r>
            <a:r>
              <a:rPr lang="bn-IN" sz="4400" dirty="0" smtClean="0">
                <a:solidFill>
                  <a:schemeClr val="tx1"/>
                </a:solidFill>
              </a:rPr>
              <a:t>বিশ্বাস করব,আমল করব কিসের </a:t>
            </a:r>
            <a:r>
              <a:rPr lang="bn-IN" sz="4400" dirty="0" smtClean="0">
                <a:solidFill>
                  <a:schemeClr val="tx1"/>
                </a:solidFill>
              </a:rPr>
              <a:t>তা </a:t>
            </a:r>
            <a:r>
              <a:rPr lang="bn-IN" sz="4400" dirty="0" smtClean="0">
                <a:solidFill>
                  <a:schemeClr val="tx1"/>
                </a:solidFill>
              </a:rPr>
              <a:t>ব্যাখ্যা করতে পারবে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6858000"/>
          </a:xfrm>
          <a:prstGeom prst="rect">
            <a:avLst/>
          </a:prstGeom>
        </p:spPr>
      </p:pic>
      <p:pic>
        <p:nvPicPr>
          <p:cNvPr id="3" name="Picture 2" descr="sahih-muslim-part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68580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</p:spPr>
      </p:pic>
      <p:pic>
        <p:nvPicPr>
          <p:cNvPr id="9" name="Picture 8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qQijGa731kVfJfAwBXG_-Ff6JWN0eFnWPm47lLrcEK1_bZVDit5HmPK4cGVT4cLTrk=s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799" y="0"/>
            <a:ext cx="4648201" cy="6858000"/>
          </a:xfrm>
          <a:prstGeom prst="rect">
            <a:avLst/>
          </a:prstGeom>
        </p:spPr>
      </p:pic>
      <p:pic>
        <p:nvPicPr>
          <p:cNvPr id="4" name="Picture 3" descr="SSsjppFSbGoHrghQId_cLny5W2MESLn7eCD7a3SFNjSaXrcvrpnpaK1f2WlxBi_GyEI=s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19600" cy="68580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146</Words>
  <Application>Microsoft Office PowerPoint</Application>
  <PresentationFormat>On-screen Show (4:3)</PresentationFormat>
  <Paragraphs>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32</cp:revision>
  <dcterms:created xsi:type="dcterms:W3CDTF">2006-08-16T00:00:00Z</dcterms:created>
  <dcterms:modified xsi:type="dcterms:W3CDTF">2019-10-19T16:10:04Z</dcterms:modified>
</cp:coreProperties>
</file>