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5" r:id="rId10"/>
    <p:sldId id="274" r:id="rId11"/>
    <p:sldId id="270" r:id="rId12"/>
    <p:sldId id="271" r:id="rId13"/>
    <p:sldId id="272" r:id="rId14"/>
    <p:sldId id="273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Rounded Rectangle 4"/>
          <p:cNvSpPr/>
          <p:nvPr/>
        </p:nvSpPr>
        <p:spPr>
          <a:xfrm>
            <a:off x="4195419" y="769134"/>
            <a:ext cx="3801161" cy="1519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07596" y="2060621"/>
            <a:ext cx="6593983" cy="453336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9" y="0"/>
            <a:ext cx="12179121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45478" y="231819"/>
            <a:ext cx="5778054" cy="10560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প্রকারসমূহ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1093" y="2009096"/>
            <a:ext cx="8331555" cy="221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3200" b="1" dirty="0">
                <a:solidFill>
                  <a:schemeClr val="tx1"/>
                </a:solidFill>
                <a:latin typeface="NikoshBAN" pitchFamily="2" charset="0"/>
              </a:rPr>
              <a:t>عدد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বচনের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2400" b="1" dirty="0">
                <a:solidFill>
                  <a:schemeClr val="tx1"/>
                </a:solidFill>
                <a:latin typeface="NikoshBAN" pitchFamily="2" charset="0"/>
              </a:rPr>
              <a:t>اسم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প্রকার।যথা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واحد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 مفرد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একবচন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كتاب قلم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تثنية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مثني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দ্বিবচন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كتابان قلمان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جمع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itchFamily="2" charset="0"/>
              </a:rPr>
              <a:t>مجموع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DZ" sz="2800" b="1">
                <a:solidFill>
                  <a:schemeClr val="tx1"/>
                </a:solidFill>
                <a:latin typeface="NikoshBAN" pitchFamily="2" charset="0"/>
              </a:rPr>
              <a:t>كتب </a:t>
            </a:r>
            <a:r>
              <a:rPr lang="ar-DZ" sz="2800" b="1" smtClean="0">
                <a:solidFill>
                  <a:schemeClr val="tx1"/>
                </a:solidFill>
                <a:latin typeface="NikoshBAN" pitchFamily="2" charset="0"/>
              </a:rPr>
              <a:t>اقلام</a:t>
            </a:r>
            <a:endParaRPr lang="ar-DZ" sz="2800" b="1" dirty="0">
              <a:solidFill>
                <a:schemeClr val="tx1"/>
              </a:solidFill>
              <a:latin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00461" y="4766246"/>
            <a:ext cx="8320824" cy="151864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إسم الجامد </a:t>
            </a:r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</a:rPr>
              <a:t>إسم </a:t>
            </a:r>
            <a:r>
              <a:rPr lang="ar-AE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المصدر إسم المشتق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6201" y="2659169"/>
            <a:ext cx="2504628" cy="3238810"/>
            <a:chOff x="136201" y="2659169"/>
            <a:chExt cx="2504628" cy="3238810"/>
          </a:xfrm>
        </p:grpSpPr>
        <p:grpSp>
          <p:nvGrpSpPr>
            <p:cNvPr id="5" name="Group 4"/>
            <p:cNvGrpSpPr/>
            <p:nvPr/>
          </p:nvGrpSpPr>
          <p:grpSpPr>
            <a:xfrm>
              <a:off x="136201" y="2659169"/>
              <a:ext cx="2414891" cy="923513"/>
              <a:chOff x="136201" y="3161450"/>
              <a:chExt cx="2469845" cy="92351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6201" y="3161450"/>
                <a:ext cx="1637956" cy="92351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DZ" sz="2800" b="1" dirty="0">
                    <a:solidFill>
                      <a:schemeClr val="tx1"/>
                    </a:solidFill>
                  </a:rPr>
                  <a:t>عدد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বচনের</a:t>
                </a:r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778899" y="3206559"/>
                <a:ext cx="827147" cy="695351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6201" y="4868214"/>
              <a:ext cx="2504628" cy="1029765"/>
              <a:chOff x="136201" y="4314417"/>
              <a:chExt cx="2504628" cy="102976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36201" y="4314417"/>
                <a:ext cx="1637956" cy="10297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গঠনগত দিক থেকে</a:t>
                </a:r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1766020" y="4517569"/>
                <a:ext cx="874809" cy="695351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25025" y="309093"/>
            <a:ext cx="4134119" cy="167425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73499" y="3142445"/>
            <a:ext cx="7856113" cy="218940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عدد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বচনের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ও কি কি?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95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877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76541" y="77273"/>
            <a:ext cx="4144848" cy="126212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مجموع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582" y="1455303"/>
            <a:ext cx="10715222" cy="1481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 হল বহুবচন , অর্থাৎ যে কালেমা বা শব্দ দ্বারা  একের অধিক ব্যাক্তি, বস্তু, স্থান, দোষ, গুন ইত্যাদির নাম বুঝায় তাকে </a:t>
            </a:r>
            <a:r>
              <a:rPr lang="ar-DZ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6" y="3065164"/>
            <a:ext cx="5615189" cy="28333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4" y="3077118"/>
            <a:ext cx="5497639" cy="2799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159099" y="6032926"/>
            <a:ext cx="2962140" cy="73492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chemeClr val="tx1"/>
                </a:solidFill>
                <a:latin typeface="NikoshBAN" pitchFamily="2" charset="0"/>
              </a:rPr>
              <a:t>جمع قلة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86164" y="5981409"/>
            <a:ext cx="2962140" cy="78644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chemeClr val="tx1"/>
                </a:solidFill>
                <a:latin typeface="NikoshBAN" pitchFamily="2" charset="0"/>
              </a:rPr>
              <a:t>جمع كسرة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217" y="2125011"/>
            <a:ext cx="4764511" cy="25743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</a:rPr>
              <a:t>مسجد</a:t>
            </a:r>
            <a:r>
              <a:rPr lang="bn-BD" sz="3600" b="1" dirty="0">
                <a:solidFill>
                  <a:schemeClr val="tx1"/>
                </a:solidFill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</a:rPr>
              <a:t>-</a:t>
            </a:r>
            <a:r>
              <a:rPr lang="ar-AE" sz="3600" b="1" dirty="0" smtClean="0">
                <a:solidFill>
                  <a:schemeClr val="tx1"/>
                </a:solidFill>
              </a:rPr>
              <a:t> مساجد </a:t>
            </a:r>
            <a:endParaRPr lang="bn-BD" sz="3600" b="1" dirty="0" smtClean="0">
              <a:solidFill>
                <a:schemeClr val="tx1"/>
              </a:solidFill>
            </a:endParaRPr>
          </a:p>
          <a:p>
            <a:pPr algn="ctr"/>
            <a:r>
              <a:rPr lang="ar-AE" sz="3600" b="1" dirty="0" smtClean="0">
                <a:solidFill>
                  <a:schemeClr val="tx1"/>
                </a:solidFill>
              </a:rPr>
              <a:t>رجل </a:t>
            </a:r>
            <a:r>
              <a:rPr lang="bn-BD" sz="3600" b="1" dirty="0" smtClean="0">
                <a:solidFill>
                  <a:schemeClr val="tx1"/>
                </a:solidFill>
              </a:rPr>
              <a:t>  - </a:t>
            </a:r>
            <a:r>
              <a:rPr lang="ar-AE" sz="3600" b="1" dirty="0" smtClean="0">
                <a:solidFill>
                  <a:schemeClr val="tx1"/>
                </a:solidFill>
              </a:rPr>
              <a:t>رجال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8691" y="2112132"/>
            <a:ext cx="4374717" cy="25743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عالم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  - </a:t>
            </a:r>
            <a:r>
              <a:rPr lang="ar-AE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عالمون 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ناصر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 -</a:t>
            </a:r>
            <a:r>
              <a:rPr lang="ar-AE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ناصرون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11415" y="5267455"/>
            <a:ext cx="3606084" cy="9827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جمع السليم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4555" y="5318971"/>
            <a:ext cx="3902299" cy="9827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</a:rPr>
              <a:t>جمع  المكسر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22921" y="193184"/>
            <a:ext cx="6207273" cy="14553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جمع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বহুবচন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مجموع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2068" y="437882"/>
            <a:ext cx="4790940" cy="12363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AE" sz="3600" b="1" dirty="0" smtClean="0">
                <a:solidFill>
                  <a:schemeClr val="tx1"/>
                </a:solidFill>
                <a:latin typeface="NikoshBAN" pitchFamily="2" charset="0"/>
              </a:rPr>
              <a:t>مؤنث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আলামত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4788" y="2627290"/>
            <a:ext cx="6845121" cy="33485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١</a:t>
            </a:r>
            <a:r>
              <a:rPr lang="bn-BD" sz="3600" b="1" dirty="0" smtClean="0">
                <a:solidFill>
                  <a:schemeClr val="tx1"/>
                </a:solidFill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ar-AE" sz="3600" b="1" dirty="0" smtClean="0">
                <a:solidFill>
                  <a:schemeClr val="tx1"/>
                </a:solidFill>
              </a:rPr>
              <a:t>تاء التانيث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BD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٢</a:t>
            </a:r>
            <a:r>
              <a:rPr lang="bn-BD" sz="3600" b="1" dirty="0" smtClean="0">
                <a:solidFill>
                  <a:schemeClr val="tx1"/>
                </a:solidFill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ar-AE" sz="3600" b="1" dirty="0" smtClean="0">
                <a:solidFill>
                  <a:schemeClr val="tx1"/>
                </a:solidFill>
              </a:rPr>
              <a:t> </a:t>
            </a:r>
            <a:r>
              <a:rPr lang="ar-AE" sz="3600" b="1" dirty="0">
                <a:solidFill>
                  <a:schemeClr val="tx1"/>
                </a:solidFill>
              </a:rPr>
              <a:t>الف </a:t>
            </a:r>
            <a:r>
              <a:rPr lang="ar-AE" sz="3600" b="1" dirty="0" smtClean="0">
                <a:solidFill>
                  <a:schemeClr val="tx1"/>
                </a:solidFill>
              </a:rPr>
              <a:t>مقصورة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BD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٣</a:t>
            </a:r>
            <a:r>
              <a:rPr lang="bn-BD" sz="3600" b="1" dirty="0" smtClean="0">
                <a:solidFill>
                  <a:schemeClr val="tx1"/>
                </a:solidFill>
              </a:rPr>
              <a:t>-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b="1" dirty="0" smtClean="0">
                <a:solidFill>
                  <a:schemeClr val="tx1"/>
                </a:solidFill>
              </a:rPr>
              <a:t>  </a:t>
            </a:r>
            <a:r>
              <a:rPr lang="ar-AE" sz="3600" b="1" dirty="0" smtClean="0">
                <a:solidFill>
                  <a:schemeClr val="tx1"/>
                </a:solidFill>
              </a:rPr>
              <a:t> </a:t>
            </a:r>
            <a:r>
              <a:rPr lang="ar-AE" sz="3600" b="1" dirty="0">
                <a:solidFill>
                  <a:schemeClr val="tx1"/>
                </a:solidFill>
              </a:rPr>
              <a:t>الف </a:t>
            </a:r>
            <a:r>
              <a:rPr lang="ar-AE" sz="3600" b="1" dirty="0" smtClean="0">
                <a:solidFill>
                  <a:schemeClr val="tx1"/>
                </a:solidFill>
              </a:rPr>
              <a:t>ممدودة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BD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٤</a:t>
            </a:r>
            <a:r>
              <a:rPr lang="bn-BD" sz="3600" b="1" dirty="0" smtClean="0">
                <a:solidFill>
                  <a:schemeClr val="tx1"/>
                </a:solidFill>
              </a:rPr>
              <a:t>-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47748" y="257580"/>
            <a:ext cx="4623517" cy="131364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7887" y="2524259"/>
            <a:ext cx="10174310" cy="34000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উদাহরনগুলো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খাতায় লিখ।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دخل رجل </a:t>
            </a:r>
            <a:r>
              <a:rPr lang="ar-DZ" sz="3600" b="1">
                <a:solidFill>
                  <a:schemeClr val="tx1"/>
                </a:solidFill>
                <a:latin typeface="NikoshBAN" panose="02000000000000000000" pitchFamily="2" charset="0"/>
              </a:rPr>
              <a:t>فى </a:t>
            </a:r>
            <a:r>
              <a:rPr lang="ar-DZ" sz="3600" b="1" smtClean="0">
                <a:solidFill>
                  <a:schemeClr val="tx1"/>
                </a:solidFill>
                <a:latin typeface="NikoshBAN" panose="02000000000000000000" pitchFamily="2" charset="0"/>
              </a:rPr>
              <a:t>المسجد</a:t>
            </a:r>
            <a:endParaRPr lang="en-US" sz="3600" b="1" smtClean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endParaRPr lang="ar-DZ" sz="3600" b="1" dirty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محمد صلى الله عليه وسلم </a:t>
            </a:r>
            <a:r>
              <a:rPr lang="ar-DZ" sz="3600" b="1">
                <a:solidFill>
                  <a:schemeClr val="tx1"/>
                </a:solidFill>
                <a:latin typeface="NikoshBAN" panose="02000000000000000000" pitchFamily="2" charset="0"/>
              </a:rPr>
              <a:t>رسول </a:t>
            </a:r>
            <a:r>
              <a:rPr lang="ar-DZ" sz="3600" b="1" smtClean="0">
                <a:solidFill>
                  <a:schemeClr val="tx1"/>
                </a:solidFill>
                <a:latin typeface="NikoshBAN" panose="02000000000000000000" pitchFamily="2" charset="0"/>
              </a:rPr>
              <a:t>الله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49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3048" y="647168"/>
            <a:ext cx="4507606" cy="12728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3103809"/>
            <a:ext cx="6568226" cy="24341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02" y="3077868"/>
            <a:ext cx="4358398" cy="24407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792014" y="824247"/>
            <a:ext cx="1737575" cy="119773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58" y="21776"/>
            <a:ext cx="12192000" cy="683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01543" y="288775"/>
            <a:ext cx="3160111" cy="6588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1171" y="1357647"/>
            <a:ext cx="11884817" cy="5423079"/>
            <a:chOff x="131171" y="1357647"/>
            <a:chExt cx="11884817" cy="5423079"/>
          </a:xfrm>
        </p:grpSpPr>
        <p:sp>
          <p:nvSpPr>
            <p:cNvPr id="5" name="Rounded Rectangle 4"/>
            <p:cNvSpPr/>
            <p:nvPr/>
          </p:nvSpPr>
          <p:spPr>
            <a:xfrm>
              <a:off x="131171" y="1357647"/>
              <a:ext cx="5855384" cy="54102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শাহীন আলম</a:t>
              </a:r>
            </a:p>
            <a:p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পদবী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সহকারী মৌলভী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নূতন বাজার দাখিল মাদরাসা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ইন্ডেক্স নং-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2097881</a:t>
              </a:r>
              <a:endPara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ছাতক-সুনামগঞ্জ</a:t>
              </a:r>
            </a:p>
            <a:p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০১৭১৮৩৪৯০০৮</a:t>
              </a:r>
              <a:endPara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মেইলঃ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shahinrampuri@gmail.com</a:t>
              </a:r>
              <a:endPara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85603" y="1370526"/>
              <a:ext cx="6030385" cy="54102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6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৬ষ্ঠ   </a:t>
              </a:r>
              <a:r>
                <a:rPr lang="bn-BD" sz="36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আরবী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২য় </a:t>
              </a:r>
              <a:endPara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</a:t>
              </a:r>
              <a:r>
                <a:rPr lang="en-US" sz="36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endPara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ছাত্র/ছাত্রী 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সংখ্যাঃ ৫০জন</a:t>
              </a:r>
            </a:p>
            <a:p>
              <a:pPr algn="ctr"/>
              <a:r>
                <a:rPr lang="bn-BD" sz="36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36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36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r>
                <a:rPr lang="bn-BD" sz="36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/10/২০১9</a:t>
              </a:r>
              <a:endPara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455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10404" y="450761"/>
            <a:ext cx="4619196" cy="8371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918229"/>
            <a:ext cx="5962918" cy="387297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7" y="1918229"/>
            <a:ext cx="5957947" cy="387297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20463" y="5885646"/>
            <a:ext cx="3222893" cy="7984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 smtClean="0">
                <a:solidFill>
                  <a:schemeClr val="tx1"/>
                </a:solidFill>
              </a:rPr>
              <a:t>كتاب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1263" y="5885645"/>
            <a:ext cx="2962141" cy="7984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 smtClean="0">
                <a:solidFill>
                  <a:schemeClr val="tx1"/>
                </a:solidFill>
              </a:rPr>
              <a:t>بيت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8961" y="191664"/>
            <a:ext cx="5100035" cy="13144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الدرس اليوم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86386" y="2086377"/>
            <a:ext cx="4765183" cy="170001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الاسم واقسامه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0011" y="4275033"/>
            <a:ext cx="8628845" cy="166213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الاسم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উহার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93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1"/>
            <a:ext cx="12192000" cy="7102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42830" y="201706"/>
            <a:ext cx="4751547" cy="178372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62141" y="2434108"/>
            <a:ext cx="618187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56955" y="3449392"/>
            <a:ext cx="1056068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26903" y="4179198"/>
            <a:ext cx="1056068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98999" y="5065692"/>
            <a:ext cx="1056068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28042" y="3475150"/>
            <a:ext cx="6926943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0329" y="2446987"/>
            <a:ext cx="4842454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5844" y="4228563"/>
            <a:ext cx="6926943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2181" y="5050666"/>
            <a:ext cx="7012804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tx1"/>
                </a:solidFill>
              </a:rPr>
              <a:t>مؤنث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43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17441" y="103030"/>
            <a:ext cx="5911403" cy="10689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4304" y="1725769"/>
            <a:ext cx="2891306" cy="3219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34" y="1390914"/>
            <a:ext cx="4134118" cy="4350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59" y="1413117"/>
            <a:ext cx="3503061" cy="43501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39201" y="1725769"/>
            <a:ext cx="729800" cy="1880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" y="1390915"/>
            <a:ext cx="4464806" cy="4350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1065" y="5872765"/>
            <a:ext cx="3245477" cy="75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বাড়ি, ঘর, গাছ, মানুষ, ভেড়া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1394" y="5859886"/>
            <a:ext cx="2950361" cy="75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50059" y="5859886"/>
            <a:ext cx="2266682" cy="75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89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38659" y="115908"/>
            <a:ext cx="4584880" cy="11204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الاسم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741" y="1545465"/>
            <a:ext cx="10728100" cy="22795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অর্থঃ   </a:t>
            </a:r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একবচন।বহুবচনে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اسماء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অর্থ-নাম,বিশেষ্য,উচ্চ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ব্যাক্তি,বস্তু,স্থান,সময়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ওগুন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NikoshBAN" panose="02000000000000000000" pitchFamily="2" charset="0"/>
              </a:rPr>
              <a:t>اسم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b="1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مكة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</a:t>
            </a:r>
            <a:r>
              <a:rPr lang="ar-DZ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يوم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860" y="4190732"/>
            <a:ext cx="10740980" cy="19653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اسم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বলে।যেমনঃ</a:t>
            </a:r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   </a:t>
            </a:r>
            <a:r>
              <a:rPr lang="ar-DZ" sz="3200" b="1">
                <a:solidFill>
                  <a:schemeClr val="tx1"/>
                </a:solidFill>
                <a:latin typeface="NikoshBAN" panose="02000000000000000000" pitchFamily="2" charset="0"/>
              </a:rPr>
              <a:t>مكة 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يوم 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عالم 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جاهل 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,</a:t>
            </a:r>
            <a:r>
              <a:rPr lang="ar-DZ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خالد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87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6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59120" y="2649828"/>
            <a:ext cx="5951835" cy="10979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বহুবচন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20483" y="4069723"/>
            <a:ext cx="5975802" cy="117197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মিছাল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07604" y="5525032"/>
            <a:ext cx="5951835" cy="10753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DZ" sz="40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49266" y="135228"/>
            <a:ext cx="5718219" cy="198334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45478" y="128790"/>
            <a:ext cx="5778054" cy="99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>
                <a:solidFill>
                  <a:schemeClr val="tx1"/>
                </a:solidFill>
                <a:latin typeface="NikoshBAN" panose="02000000000000000000" pitchFamily="2" charset="0"/>
              </a:rPr>
              <a:t>اسم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প্রকারসমূহ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61825" y="1429555"/>
            <a:ext cx="8642796" cy="113333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নির্দিষ্ট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অনির্দিষ্টভেদে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DZ" sz="2400" dirty="0">
                <a:solidFill>
                  <a:schemeClr val="tx1"/>
                </a:solidFill>
              </a:rPr>
              <a:t>اسم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দু</a:t>
            </a:r>
            <a:r>
              <a:rPr lang="en-US" sz="2400" dirty="0">
                <a:solidFill>
                  <a:schemeClr val="tx1"/>
                </a:solidFill>
              </a:rPr>
              <a:t> প্রকার।</a:t>
            </a:r>
            <a:r>
              <a:rPr lang="en-US" sz="2400" dirty="0" smtClean="0">
                <a:solidFill>
                  <a:schemeClr val="tx1"/>
                </a:solidFill>
              </a:rPr>
              <a:t>যথাঃ-১।</a:t>
            </a:r>
            <a:r>
              <a:rPr lang="ar-DZ" sz="2400" dirty="0" smtClean="0">
                <a:solidFill>
                  <a:schemeClr val="tx1"/>
                </a:solidFill>
              </a:rPr>
              <a:t>معرفة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ও</a:t>
            </a:r>
            <a:r>
              <a:rPr lang="bn-BD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২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ar-DZ" sz="2400" dirty="0" smtClean="0">
                <a:solidFill>
                  <a:schemeClr val="tx1"/>
                </a:solidFill>
              </a:rPr>
              <a:t>نكرة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51094" y="3090931"/>
            <a:ext cx="8756557" cy="100935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লিঙ্গভেদে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ar-DZ" sz="2800" dirty="0">
                <a:solidFill>
                  <a:schemeClr val="tx1"/>
                </a:solidFill>
              </a:rPr>
              <a:t>اسم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দু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প্রকার।</a:t>
            </a:r>
            <a:r>
              <a:rPr lang="en-US" sz="2800" dirty="0" err="1" smtClean="0">
                <a:solidFill>
                  <a:schemeClr val="tx1"/>
                </a:solidFill>
              </a:rPr>
              <a:t>যথা</a:t>
            </a:r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১</a:t>
            </a:r>
            <a:r>
              <a:rPr lang="bn-BD" sz="2800" dirty="0" smtClean="0">
                <a:solidFill>
                  <a:schemeClr val="tx1"/>
                </a:solidFill>
              </a:rPr>
              <a:t>।</a:t>
            </a:r>
            <a:r>
              <a:rPr lang="ar-DZ" sz="2800" dirty="0" smtClean="0">
                <a:solidFill>
                  <a:schemeClr val="tx1"/>
                </a:solidFill>
              </a:rPr>
              <a:t>مذكر</a:t>
            </a:r>
            <a:r>
              <a:rPr lang="bn-BD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ও </a:t>
            </a:r>
            <a:r>
              <a:rPr lang="en-US" sz="2800" dirty="0">
                <a:solidFill>
                  <a:schemeClr val="tx1"/>
                </a:solidFill>
              </a:rPr>
              <a:t>২।</a:t>
            </a:r>
            <a:r>
              <a:rPr lang="ar-DZ" sz="2800" dirty="0" smtClean="0">
                <a:solidFill>
                  <a:schemeClr val="tx1"/>
                </a:solidFill>
              </a:rPr>
              <a:t>مؤنث</a:t>
            </a:r>
            <a:endParaRPr lang="ar-DZ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26219" y="4906852"/>
            <a:ext cx="8745827" cy="13248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ইরাব পরিবর্তন হওয়া না হওয়ার দিক থেকে দুই প্রকার </a:t>
            </a:r>
            <a:r>
              <a:rPr lang="ar-AE" sz="2400" dirty="0">
                <a:solidFill>
                  <a:schemeClr val="tx1"/>
                </a:solidFill>
              </a:rPr>
              <a:t>إسم </a:t>
            </a:r>
            <a:r>
              <a:rPr lang="ar-AE" sz="2400" dirty="0" smtClean="0">
                <a:solidFill>
                  <a:schemeClr val="tx1"/>
                </a:solidFill>
              </a:rPr>
              <a:t>المعرب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ar-AE" sz="2400" dirty="0" smtClean="0">
                <a:solidFill>
                  <a:schemeClr val="tx1"/>
                </a:solidFill>
              </a:rPr>
              <a:t> </a:t>
            </a:r>
            <a:r>
              <a:rPr lang="ar-AE" sz="2400" dirty="0">
                <a:solidFill>
                  <a:schemeClr val="tx1"/>
                </a:solidFill>
              </a:rPr>
              <a:t>إسم المبنى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6201" y="1507873"/>
            <a:ext cx="2556946" cy="4723833"/>
            <a:chOff x="136201" y="1507873"/>
            <a:chExt cx="2556946" cy="4723833"/>
          </a:xfrm>
        </p:grpSpPr>
        <p:grpSp>
          <p:nvGrpSpPr>
            <p:cNvPr id="4" name="Group 3"/>
            <p:cNvGrpSpPr/>
            <p:nvPr/>
          </p:nvGrpSpPr>
          <p:grpSpPr>
            <a:xfrm>
              <a:off x="136201" y="1507873"/>
              <a:ext cx="2397666" cy="923513"/>
              <a:chOff x="136201" y="902560"/>
              <a:chExt cx="2397666" cy="923513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36201" y="902560"/>
                <a:ext cx="1637956" cy="92351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tx1"/>
                    </a:solidFill>
                  </a:rPr>
                  <a:t>নির্দিষ্ট</a:t>
                </a:r>
                <a:r>
                  <a:rPr lang="bn-BD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অনির্দিষ্ট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1774157" y="1005068"/>
                <a:ext cx="759710" cy="695351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6201" y="3243863"/>
              <a:ext cx="2477628" cy="1055525"/>
              <a:chOff x="136201" y="1943084"/>
              <a:chExt cx="2477628" cy="105552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36201" y="1943084"/>
                <a:ext cx="1532582" cy="105552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লিঙ্গভেদে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1688746" y="1994601"/>
                <a:ext cx="925083" cy="695351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6201" y="4971239"/>
              <a:ext cx="2556946" cy="1260467"/>
              <a:chOff x="136201" y="5537916"/>
              <a:chExt cx="2556946" cy="106839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36201" y="5537916"/>
                <a:ext cx="1637956" cy="1068398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2000" dirty="0" smtClean="0">
                    <a:solidFill>
                      <a:schemeClr val="tx1"/>
                    </a:solidFill>
                  </a:rPr>
                  <a:t>اعرب</a:t>
                </a:r>
                <a:r>
                  <a:rPr lang="bn-BD" sz="2000" dirty="0">
                    <a:solidFill>
                      <a:schemeClr val="tx1"/>
                    </a:solidFill>
                  </a:rPr>
                  <a:t>বা শেষ অক্ষরের অবস্থা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1768064" y="5806708"/>
                <a:ext cx="925083" cy="695351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4000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469</Words>
  <Application>Microsoft Office PowerPoint</Application>
  <PresentationFormat>Custom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User</cp:lastModifiedBy>
  <cp:revision>97</cp:revision>
  <dcterms:created xsi:type="dcterms:W3CDTF">2018-04-08T09:39:39Z</dcterms:created>
  <dcterms:modified xsi:type="dcterms:W3CDTF">2019-10-19T13:54:02Z</dcterms:modified>
</cp:coreProperties>
</file>