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20"/>
  </p:notesMasterIdLst>
  <p:sldIdLst>
    <p:sldId id="273" r:id="rId2"/>
    <p:sldId id="296" r:id="rId3"/>
    <p:sldId id="260" r:id="rId4"/>
    <p:sldId id="261" r:id="rId5"/>
    <p:sldId id="262" r:id="rId6"/>
    <p:sldId id="264" r:id="rId7"/>
    <p:sldId id="285" r:id="rId8"/>
    <p:sldId id="267" r:id="rId9"/>
    <p:sldId id="272" r:id="rId10"/>
    <p:sldId id="288" r:id="rId11"/>
    <p:sldId id="268" r:id="rId12"/>
    <p:sldId id="292" r:id="rId13"/>
    <p:sldId id="294" r:id="rId14"/>
    <p:sldId id="293" r:id="rId15"/>
    <p:sldId id="269" r:id="rId16"/>
    <p:sldId id="270" r:id="rId17"/>
    <p:sldId id="271" r:id="rId18"/>
    <p:sldId id="28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51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0FB8B-17EE-4CA0-A6D5-CF632175376E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1F4CD-FBD4-4660-A8F7-4EFD226DEF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82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4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8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22B45EC-EE35-46E7-8BA0-4E98B16B1824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DCD22E0-00AF-4B19-BAD6-9AE9C3591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2B45EC-EE35-46E7-8BA0-4E98B16B1824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D22E0-00AF-4B19-BAD6-9AE9C35918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2B45EC-EE35-46E7-8BA0-4E98B16B1824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D22E0-00AF-4B19-BAD6-9AE9C35918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3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3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2B45EC-EE35-46E7-8BA0-4E98B16B1824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D22E0-00AF-4B19-BAD6-9AE9C35918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7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444297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2B45EC-EE35-46E7-8BA0-4E98B16B1824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D22E0-00AF-4B19-BAD6-9AE9C3591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2B45EC-EE35-46E7-8BA0-4E98B16B1824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D22E0-00AF-4B19-BAD6-9AE9C35918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2B45EC-EE35-46E7-8BA0-4E98B16B1824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D22E0-00AF-4B19-BAD6-9AE9C3591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522B45EC-EE35-46E7-8BA0-4E98B16B1824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D22E0-00AF-4B19-BAD6-9AE9C3591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22B45EC-EE35-46E7-8BA0-4E98B16B1824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8" y="6407947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DCD22E0-00AF-4B19-BAD6-9AE9C35918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41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2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2B45EC-EE35-46E7-8BA0-4E98B16B1824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D22E0-00AF-4B19-BAD6-9AE9C3591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3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2B45EC-EE35-46E7-8BA0-4E98B16B1824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D22E0-00AF-4B19-BAD6-9AE9C3591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41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31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22B45EC-EE35-46E7-8BA0-4E98B16B1824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8" y="6407947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7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DCD22E0-00AF-4B19-BAD6-9AE9C3591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30323" y="296404"/>
            <a:ext cx="6632620" cy="156966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সুস্বাগতম</a:t>
            </a:r>
            <a:endParaRPr lang="en-US" sz="9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 descr="imagesAD0DX7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573" y="2356835"/>
            <a:ext cx="5035639" cy="353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1597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3070412" y="161366"/>
            <a:ext cx="6051176" cy="1293948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3" y="2967335"/>
            <a:ext cx="743309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600" dirty="0"/>
              <a:t>নামঃ মোঃ মার্কনী হোসেন</a:t>
            </a:r>
            <a:br>
              <a:rPr lang="as-IN" sz="3600" dirty="0"/>
            </a:br>
            <a:r>
              <a:rPr lang="as-IN" sz="3600" dirty="0"/>
              <a:t>পদবীঃ সহকারি শিক্ষক  </a:t>
            </a:r>
          </a:p>
          <a:p>
            <a:r>
              <a:rPr lang="as-IN" sz="3600" dirty="0"/>
              <a:t>স্কুলঃ রুহিয়া বালিকা উচ্চ বিদ্যালয়</a:t>
            </a:r>
          </a:p>
        </p:txBody>
      </p:sp>
    </p:spTree>
    <p:extLst>
      <p:ext uri="{BB962C8B-B14F-4D97-AF65-F5344CB8AC3E}">
        <p14:creationId xmlns:p14="http://schemas.microsoft.com/office/powerpoint/2010/main" val="41223708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9713" y="309093"/>
            <a:ext cx="7199291" cy="1197735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897749" y="2408354"/>
            <a:ext cx="6893235" cy="3543877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</a:p>
          <a:p>
            <a:pPr algn="ctr"/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বিজ্ঞান</a:t>
            </a:r>
          </a:p>
          <a:p>
            <a:pPr algn="ctr"/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ত্রয়োদশ, </a:t>
            </a:r>
            <a:endParaRPr lang="en-US" sz="48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480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 </a:t>
            </a: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1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(25.09.2019)</a:t>
            </a:r>
            <a:endParaRPr lang="bn-BD" sz="16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79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8413" y="101877"/>
            <a:ext cx="5355029" cy="1023582"/>
          </a:xfrm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8686" y="1061049"/>
            <a:ext cx="10196423" cy="376111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32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0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bn-BD" sz="1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 কী তা বলতে পারবে।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bn-BD" sz="1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পুষ্টিকর খাদ্য কোনগুলো তা লিখতে</a:t>
            </a:r>
            <a:r>
              <a:rPr lang="en-US" sz="1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পারবে।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bn-BD" sz="1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0000" dirty="0">
                <a:latin typeface="NikoshBAN" panose="02000000000000000000" pitchFamily="2" charset="0"/>
                <a:cs typeface="NikoshBAN" panose="02000000000000000000" pitchFamily="2" charset="0"/>
              </a:rPr>
              <a:t>কোন কোন খাদ্যে কী </a:t>
            </a:r>
            <a:r>
              <a:rPr lang="bn-BD" sz="1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কী উপাদান </a:t>
            </a:r>
            <a:r>
              <a:rPr lang="bn-BD" sz="10000" dirty="0">
                <a:latin typeface="NikoshBAN" panose="02000000000000000000" pitchFamily="2" charset="0"/>
                <a:cs typeface="NikoshBAN" panose="02000000000000000000" pitchFamily="2" charset="0"/>
              </a:rPr>
              <a:t>আছে তা উল্লেখ </a:t>
            </a:r>
            <a:r>
              <a:rPr lang="bn-BD" sz="1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পারবে।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bn-BD" sz="1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খাদ্যের উপাদান ব্যাখ্যা করতে পারবে।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bn-BD" sz="1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01" y="3344514"/>
            <a:ext cx="2841138" cy="23602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02" y="586063"/>
            <a:ext cx="2841136" cy="23221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963" y="586063"/>
            <a:ext cx="3202900" cy="21490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83189" y="4339988"/>
            <a:ext cx="3480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963" y="3344514"/>
            <a:ext cx="3202900" cy="22712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589" y="490145"/>
            <a:ext cx="2707808" cy="24181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589" y="3344514"/>
            <a:ext cx="2707808" cy="227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1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" y="1787857"/>
            <a:ext cx="12191999" cy="44982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bn-BD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</a:p>
          <a:p>
            <a:pPr marL="0" indent="0" algn="ctr">
              <a:buNone/>
            </a:pP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BD" sz="9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 ও পুষ্টি</a:t>
            </a:r>
            <a:endParaRPr lang="en-US" sz="9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31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7245" y="821141"/>
            <a:ext cx="9730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807" y="414069"/>
            <a:ext cx="3734007" cy="27670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533" y="414068"/>
            <a:ext cx="3997675" cy="2767020"/>
          </a:xfrm>
          <a:prstGeom prst="rect">
            <a:avLst/>
          </a:prstGeom>
        </p:spPr>
      </p:pic>
      <p:pic>
        <p:nvPicPr>
          <p:cNvPr id="7" name="Picture 4" descr="high-protein-foo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9847" y="3372928"/>
            <a:ext cx="4657776" cy="27878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436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977421" y="1335622"/>
            <a:ext cx="103029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সময় – ০৫ মিনিট) 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/>
              <a:t/>
            </a:r>
            <a:br>
              <a:rPr lang="bn-BD" sz="2400" b="1" dirty="0" smtClean="0"/>
            </a:br>
            <a:r>
              <a:rPr lang="bn-BD" sz="2400" dirty="0"/>
              <a:t/>
            </a:r>
            <a:br>
              <a:rPr lang="bn-BD" sz="2400" dirty="0"/>
            </a:br>
            <a:r>
              <a:rPr lang="bn-BD" sz="2400" dirty="0" smtClean="0"/>
              <a:t>                               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 কী?</a:t>
            </a:r>
            <a:b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</a:t>
            </a:r>
            <a:r>
              <a:rPr lang="bn-BD" sz="24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24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24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73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277" y="1310375"/>
            <a:ext cx="12028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11" y="3789784"/>
            <a:ext cx="3413266" cy="21193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32561" y="4653888"/>
            <a:ext cx="4926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76" y="439947"/>
            <a:ext cx="3474501" cy="21787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0" y="439947"/>
            <a:ext cx="3630142" cy="21787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750" y="3694955"/>
            <a:ext cx="3812149" cy="2076117"/>
          </a:xfrm>
          <a:prstGeom prst="rect">
            <a:avLst/>
          </a:prstGeom>
        </p:spPr>
      </p:pic>
      <p:sp>
        <p:nvSpPr>
          <p:cNvPr id="16" name="Horizontal Scroll 15"/>
          <p:cNvSpPr/>
          <p:nvPr/>
        </p:nvSpPr>
        <p:spPr>
          <a:xfrm>
            <a:off x="4726545" y="2826578"/>
            <a:ext cx="2486259" cy="1213823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পুষ্টিকর খাদ্য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35667" y="2618655"/>
            <a:ext cx="1807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01860" y="2534190"/>
            <a:ext cx="1815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ডাল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02921" y="5923510"/>
            <a:ext cx="2029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মাছ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30734" y="5771072"/>
            <a:ext cx="2533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মাংস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Bent-Up Arrow 3"/>
          <p:cNvSpPr/>
          <p:nvPr/>
        </p:nvSpPr>
        <p:spPr>
          <a:xfrm rot="16200000">
            <a:off x="4261946" y="1710457"/>
            <a:ext cx="1213108" cy="942435"/>
          </a:xfrm>
          <a:prstGeom prst="bentUpArrow">
            <a:avLst>
              <a:gd name="adj1" fmla="val 17974"/>
              <a:gd name="adj2" fmla="val 25000"/>
              <a:gd name="adj3" fmla="val 25000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Bent-Up Arrow 5"/>
          <p:cNvSpPr/>
          <p:nvPr/>
        </p:nvSpPr>
        <p:spPr>
          <a:xfrm rot="5400000">
            <a:off x="6178564" y="4372022"/>
            <a:ext cx="1272143" cy="796345"/>
          </a:xfrm>
          <a:prstGeom prst="bentUpArrow">
            <a:avLst>
              <a:gd name="adj1" fmla="val 23382"/>
              <a:gd name="adj2" fmla="val 25000"/>
              <a:gd name="adj3" fmla="val 25000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Bent Arrow 8"/>
          <p:cNvSpPr/>
          <p:nvPr/>
        </p:nvSpPr>
        <p:spPr>
          <a:xfrm>
            <a:off x="6416461" y="1575117"/>
            <a:ext cx="796344" cy="1153616"/>
          </a:xfrm>
          <a:prstGeom prst="bentArrow">
            <a:avLst>
              <a:gd name="adj1" fmla="val 25000"/>
              <a:gd name="adj2" fmla="val 36145"/>
              <a:gd name="adj3" fmla="val 25000"/>
              <a:gd name="adj4" fmla="val 43750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Bent Arrow 7"/>
          <p:cNvSpPr/>
          <p:nvPr/>
        </p:nvSpPr>
        <p:spPr>
          <a:xfrm rot="10800000">
            <a:off x="4397286" y="4134118"/>
            <a:ext cx="888241" cy="1272142"/>
          </a:xfrm>
          <a:prstGeom prst="bentArrow">
            <a:avLst>
              <a:gd name="adj1" fmla="val 23550"/>
              <a:gd name="adj2" fmla="val 25000"/>
              <a:gd name="adj3" fmla="val 25000"/>
              <a:gd name="adj4" fmla="val 43750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56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/>
      <p:bldP spid="20" grpId="0"/>
      <p:bldP spid="4" grpId="0" animBg="1"/>
      <p:bldP spid="6" grpId="0" animBg="1"/>
      <p:bldP spid="9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88" y="3522939"/>
            <a:ext cx="2864224" cy="19030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319" y="3275142"/>
            <a:ext cx="2599594" cy="21508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73" y="439947"/>
            <a:ext cx="2630803" cy="1792271"/>
          </a:xfrm>
          <a:prstGeom prst="rect">
            <a:avLst/>
          </a:prstGeom>
        </p:spPr>
      </p:pic>
      <p:pic>
        <p:nvPicPr>
          <p:cNvPr id="8" name="Picture 7" descr="milk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9480431" y="439947"/>
            <a:ext cx="2325208" cy="2113472"/>
          </a:xfrm>
          <a:prstGeom prst="rect">
            <a:avLst/>
          </a:prstGeom>
        </p:spPr>
      </p:pic>
      <p:sp>
        <p:nvSpPr>
          <p:cNvPr id="2" name="Double Wave 1"/>
          <p:cNvSpPr/>
          <p:nvPr/>
        </p:nvSpPr>
        <p:spPr>
          <a:xfrm>
            <a:off x="4533599" y="2084294"/>
            <a:ext cx="3230175" cy="1653988"/>
          </a:xfrm>
          <a:prstGeom prst="doubleWav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পুষ্টিকর খাদ্য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Elbow Connector 12"/>
          <p:cNvCxnSpPr/>
          <p:nvPr/>
        </p:nvCxnSpPr>
        <p:spPr>
          <a:xfrm>
            <a:off x="8149887" y="3496235"/>
            <a:ext cx="913432" cy="860612"/>
          </a:xfrm>
          <a:prstGeom prst="bentConnector3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 flipV="1">
            <a:off x="8149887" y="1277472"/>
            <a:ext cx="913432" cy="806822"/>
          </a:xfrm>
          <a:prstGeom prst="bentConnector3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10800000">
            <a:off x="3724837" y="1381761"/>
            <a:ext cx="808763" cy="702537"/>
          </a:xfrm>
          <a:prstGeom prst="bentConnector3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/>
          <p:nvPr/>
        </p:nvCxnSpPr>
        <p:spPr>
          <a:xfrm flipV="1">
            <a:off x="3724837" y="3738283"/>
            <a:ext cx="808763" cy="766292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328468" y="2326513"/>
            <a:ext cx="2130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ডিম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776013" y="2326519"/>
            <a:ext cx="2124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9561" y="5426015"/>
            <a:ext cx="2935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শাকসবজি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324774" y="5426015"/>
            <a:ext cx="2076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12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/>
      <p:bldP spid="31" grpId="0"/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4149" y="2292825"/>
            <a:ext cx="102676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 জোড়ায় কাজ :  সময় – ১০ মিনিট )  </a:t>
            </a:r>
            <a:endParaRPr lang="bn-BD" sz="2400" b="1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পুষ্টিকর খাদ্য কোনগুলো ? </a:t>
            </a:r>
          </a:p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          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36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21" y="2320506"/>
            <a:ext cx="2860844" cy="22830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833" y="2320506"/>
            <a:ext cx="3012970" cy="21617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9946" y="4662798"/>
            <a:ext cx="3104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রুটি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25471" y="4482226"/>
            <a:ext cx="2614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মুড়ি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791" y="73777"/>
            <a:ext cx="2973444" cy="20138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64127" y="726742"/>
            <a:ext cx="2006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চিড়া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624" y="4482226"/>
            <a:ext cx="3327127" cy="16684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04716" y="6069041"/>
            <a:ext cx="3567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পাউরুটি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Quad Arrow 4"/>
          <p:cNvSpPr/>
          <p:nvPr/>
        </p:nvSpPr>
        <p:spPr>
          <a:xfrm>
            <a:off x="3607665" y="2320506"/>
            <a:ext cx="4761549" cy="2351792"/>
          </a:xfrm>
          <a:prstGeom prst="quad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শর্করা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জাতীয় খাদ্য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54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11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508" y="245101"/>
            <a:ext cx="3658832" cy="25557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66" y="3499468"/>
            <a:ext cx="3358669" cy="2363565"/>
          </a:xfrm>
          <a:prstGeom prst="rect">
            <a:avLst/>
          </a:prstGeom>
        </p:spPr>
      </p:pic>
      <p:pic>
        <p:nvPicPr>
          <p:cNvPr id="9" name="Picture 8" descr="milk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7941124" y="3392941"/>
            <a:ext cx="2142087" cy="2470092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283541" y="2786358"/>
            <a:ext cx="3850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মাছ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3134" y="5570645"/>
            <a:ext cx="3412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মাংস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69525" y="5832254"/>
            <a:ext cx="3503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দুধ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Left-Right-Up Arrow 10"/>
          <p:cNvSpPr/>
          <p:nvPr/>
        </p:nvSpPr>
        <p:spPr>
          <a:xfrm>
            <a:off x="4208929" y="2800808"/>
            <a:ext cx="3402107" cy="2914197"/>
          </a:xfrm>
          <a:prstGeom prst="leftRightUp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আমিষ জাতীয় খাদ্য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54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20" y="589105"/>
            <a:ext cx="2346892" cy="20270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100" y="277638"/>
            <a:ext cx="2375252" cy="19915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96" y="3690560"/>
            <a:ext cx="2372772" cy="2381066"/>
          </a:xfrm>
          <a:prstGeom prst="rect">
            <a:avLst/>
          </a:prstGeom>
        </p:spPr>
      </p:pic>
      <p:sp>
        <p:nvSpPr>
          <p:cNvPr id="11" name="Vertical Scroll 10"/>
          <p:cNvSpPr/>
          <p:nvPr/>
        </p:nvSpPr>
        <p:spPr>
          <a:xfrm>
            <a:off x="4854388" y="2891117"/>
            <a:ext cx="2393576" cy="1828800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চর্বি</a:t>
            </a:r>
          </a:p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</a:p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8337" y="2448753"/>
            <a:ext cx="3549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মাংস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 descr="s26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8883111" y="4198678"/>
            <a:ext cx="2400241" cy="19627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03847" y="2448752"/>
            <a:ext cx="3511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চকলেট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8608" y="5709167"/>
            <a:ext cx="2794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পনির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46311" y="6161447"/>
            <a:ext cx="3245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বাদাম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7521263" y="1777285"/>
            <a:ext cx="1184856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3370568" y="2073505"/>
            <a:ext cx="1483825" cy="695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370568" y="4881093"/>
            <a:ext cx="1483825" cy="11204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7247965" y="4719923"/>
            <a:ext cx="1458155" cy="10884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84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/>
      <p:bldP spid="6" grpId="0"/>
      <p:bldP spid="7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3129" y="558555"/>
            <a:ext cx="1231483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কাজ, সময় – ১৫ মিনিট)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4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 খাদ্যে কোন উপাদান রয়েছে।  </a:t>
            </a:r>
          </a:p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70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9508" y="1009290"/>
            <a:ext cx="108175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</a:p>
          <a:p>
            <a:pPr algn="ctr"/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 খাদ্য বলতে কী বোঝায় ?</a:t>
            </a: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 পুষ্টিকর খাদ্য কী কী ?</a:t>
            </a: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*খাদ্যের উপাদানগুলো বর্ণনা কর ।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76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657603" y="2310988"/>
            <a:ext cx="4790364" cy="22655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/>
          <p:cNvSpPr/>
          <p:nvPr/>
        </p:nvSpPr>
        <p:spPr>
          <a:xfrm>
            <a:off x="3657599" y="558206"/>
            <a:ext cx="4790364" cy="1753811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Callout 5"/>
          <p:cNvSpPr/>
          <p:nvPr/>
        </p:nvSpPr>
        <p:spPr>
          <a:xfrm>
            <a:off x="5281687" y="2060812"/>
            <a:ext cx="1446663" cy="2265528"/>
          </a:xfrm>
          <a:prstGeom prst="leftRightArrowCallout">
            <a:avLst>
              <a:gd name="adj1" fmla="val 25000"/>
              <a:gd name="adj2" fmla="val 25001"/>
              <a:gd name="adj3" fmla="val 25000"/>
              <a:gd name="adj4" fmla="val 48123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110487" y="2456603"/>
            <a:ext cx="723332" cy="117370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17159" y="2456603"/>
            <a:ext cx="682388" cy="117370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Multidocument 8"/>
          <p:cNvSpPr/>
          <p:nvPr/>
        </p:nvSpPr>
        <p:spPr>
          <a:xfrm>
            <a:off x="5329454" y="4326346"/>
            <a:ext cx="1446663" cy="736979"/>
          </a:xfrm>
          <a:prstGeom prst="flowChartMultidocumen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20135" y="5699388"/>
            <a:ext cx="10945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54603" y="558206"/>
            <a:ext cx="2911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856" y="558212"/>
            <a:ext cx="759853" cy="560719"/>
          </a:xfrm>
          <a:prstGeom prst="rect">
            <a:avLst/>
          </a:prstGeom>
        </p:spPr>
      </p:pic>
      <p:sp>
        <p:nvSpPr>
          <p:cNvPr id="14" name="Pentagon 13"/>
          <p:cNvSpPr/>
          <p:nvPr/>
        </p:nvSpPr>
        <p:spPr>
          <a:xfrm>
            <a:off x="1504370" y="440372"/>
            <a:ext cx="2813313" cy="883461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7927" y="5283889"/>
            <a:ext cx="93886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অপুষ্টিকর খাদ্যের তালিকা তৈরী করে আনবে।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61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3333" y="859810"/>
            <a:ext cx="10904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504" y="631209"/>
            <a:ext cx="5715000" cy="43275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10641" y="3869523"/>
            <a:ext cx="6933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400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13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2252</TotalTime>
  <Words>173</Words>
  <Application>Microsoft Office PowerPoint</Application>
  <PresentationFormat>Custom</PresentationFormat>
  <Paragraphs>69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PowerPoint Presentation</vt:lpstr>
      <vt:lpstr>PowerPoint Presentation</vt:lpstr>
      <vt:lpstr>পাঠ পরিচিতি</vt:lpstr>
      <vt:lpstr>শিখনফল</vt:lpstr>
      <vt:lpstr>PowerPoint Presentation</vt:lpstr>
      <vt:lpstr>PowerPoint Presentation</vt:lpstr>
      <vt:lpstr>PowerPoint Presentation</vt:lpstr>
      <vt:lpstr> (একক কাজ : সময় – ০৫ মিনিট)                                    খাদ্য কী?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cp</cp:lastModifiedBy>
  <cp:revision>432</cp:revision>
  <dcterms:created xsi:type="dcterms:W3CDTF">2013-10-01T15:05:57Z</dcterms:created>
  <dcterms:modified xsi:type="dcterms:W3CDTF">2019-10-12T19:31:49Z</dcterms:modified>
</cp:coreProperties>
</file>