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81" r:id="rId4"/>
    <p:sldId id="258" r:id="rId5"/>
    <p:sldId id="260" r:id="rId6"/>
    <p:sldId id="274" r:id="rId7"/>
    <p:sldId id="265" r:id="rId8"/>
    <p:sldId id="266" r:id="rId9"/>
    <p:sldId id="275" r:id="rId10"/>
    <p:sldId id="268" r:id="rId11"/>
    <p:sldId id="270" r:id="rId12"/>
    <p:sldId id="271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70" d="100"/>
          <a:sy n="70" d="100"/>
        </p:scale>
        <p:origin x="-1781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2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9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2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6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5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2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C431-46F3-4CC7-9560-30C9C07B5EBE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FAD1-5D82-4EEA-BA97-A50D2584D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990600"/>
            <a:ext cx="5867400" cy="1600200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সুস্বাগতম</a:t>
            </a:r>
            <a:endParaRPr lang="en-US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971800"/>
            <a:ext cx="4800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838200"/>
            <a:ext cx="21336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মাইটোসিসঃ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5555"/>
          <a:stretch>
            <a:fillRect/>
          </a:stretch>
        </p:blipFill>
        <p:spPr bwMode="auto">
          <a:xfrm>
            <a:off x="228600" y="1752600"/>
            <a:ext cx="754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" y="4724400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প্রোফেজ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66700" y="40767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790700" y="41529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2800" y="4648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মেটাফেজ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201194" y="4037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81200" y="49530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প্রো-মেটাফেজ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838700" y="4229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76800" y="495300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অ্যানাফেজ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934200" y="4495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51054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টেলোফেজ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7277100" y="28575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620000" y="3352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48600" y="3276600"/>
            <a:ext cx="1559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অপত্য কোষ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4" grpId="0"/>
      <p:bldP spid="18" grpId="0"/>
      <p:bldP spid="21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413074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মাইটোসিস কোথায় হয় ?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sadi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4648200" cy="5486400"/>
          </a:xfrm>
          <a:prstGeom prst="rect">
            <a:avLst/>
          </a:prstGeom>
          <a:noFill/>
        </p:spPr>
      </p:pic>
      <p:grpSp>
        <p:nvGrpSpPr>
          <p:cNvPr id="50" name="Group 49"/>
          <p:cNvGrpSpPr/>
          <p:nvPr/>
        </p:nvGrpSpPr>
        <p:grpSpPr>
          <a:xfrm>
            <a:off x="4038600" y="5181600"/>
            <a:ext cx="2667000" cy="609600"/>
            <a:chOff x="4038600" y="5181600"/>
            <a:chExt cx="2667000" cy="609600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4038600" y="5257800"/>
              <a:ext cx="26670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6553200" y="51816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591300" y="52959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rot="5400000" flipH="1" flipV="1">
            <a:off x="5486400" y="28194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886200" y="1905000"/>
            <a:ext cx="3200400" cy="152400"/>
            <a:chOff x="3810000" y="1905000"/>
            <a:chExt cx="3200400" cy="152400"/>
          </a:xfrm>
        </p:grpSpPr>
        <p:grpSp>
          <p:nvGrpSpPr>
            <p:cNvPr id="29" name="Group 28"/>
            <p:cNvGrpSpPr/>
            <p:nvPr/>
          </p:nvGrpSpPr>
          <p:grpSpPr>
            <a:xfrm>
              <a:off x="3962400" y="1905000"/>
              <a:ext cx="1371600" cy="152400"/>
              <a:chOff x="6172200" y="1676400"/>
              <a:chExt cx="1371600" cy="1524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6172200" y="1752600"/>
                <a:ext cx="1371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V="1">
                <a:off x="7467600" y="16764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7467600" y="1752600"/>
                <a:ext cx="762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>
              <a:off x="3810000" y="1981200"/>
              <a:ext cx="3200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6858000" y="19050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V="1">
              <a:off x="6858000" y="19812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D:\sadi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209799"/>
            <a:ext cx="1809750" cy="762001"/>
          </a:xfrm>
          <a:prstGeom prst="rect">
            <a:avLst/>
          </a:prstGeom>
          <a:noFill/>
        </p:spPr>
      </p:pic>
      <p:pic>
        <p:nvPicPr>
          <p:cNvPr id="1028" name="Picture 4" descr="D:\sadi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24400"/>
            <a:ext cx="1809750" cy="90011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6934200" y="5715000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" pitchFamily="2" charset="0"/>
                <a:cs typeface="Nikosh" pitchFamily="2" charset="0"/>
              </a:rPr>
              <a:t>মূলের অগ্রভাগ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62800" y="914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বর্ধনশীল পাতা ও কান্ডের অর্গভাগ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971800" y="1524000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10200" y="1600200"/>
            <a:ext cx="990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933700" y="2705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4"/>
          </p:cNvCxnSpPr>
          <p:nvPr/>
        </p:nvCxnSpPr>
        <p:spPr>
          <a:xfrm rot="16200000" flipH="1">
            <a:off x="5505450" y="26860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24200" y="32004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38800" y="3200400"/>
            <a:ext cx="533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7" idx="5"/>
          </p:cNvCxnSpPr>
          <p:nvPr/>
        </p:nvCxnSpPr>
        <p:spPr>
          <a:xfrm rot="16200000" flipH="1">
            <a:off x="3612005" y="3688205"/>
            <a:ext cx="851276" cy="916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495800" y="38862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114800" y="4572000"/>
            <a:ext cx="838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24200" y="16002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2n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38800" y="175260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2n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0400" y="320040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335280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1000" y="4495800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2n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38600" y="1143000"/>
            <a:ext cx="161294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জনন মাতৃকোষ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7000" y="17526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মিয়োসিস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365760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শুক্রানু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4953000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জাইগেট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28800" y="19812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মিয়োসিস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3429000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ডিম্বানু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9200" y="838200"/>
            <a:ext cx="271517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মিয়োসিস কোষ বিভাজন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371600"/>
            <a:ext cx="35052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দলীয় কাজ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744306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অ্যামাইটোসিস কোষ বিভাজন প্রক্রিয়ার চিহ্নিত চিত্র সহ ব্যাখ্যা কর।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066800"/>
            <a:ext cx="22098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895600"/>
            <a:ext cx="255550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কোষ বিভাজন কত প্রকার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505200"/>
            <a:ext cx="5120312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তিন প্রকার যথা অ্যামাইটোসিস,মাইটোসিস,মিয়োসিস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267200"/>
            <a:ext cx="248177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মাইটোসিস কোথায় হয়?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4876800"/>
            <a:ext cx="585448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জীবদেহের দেহকোষে, উদ্ভিদের বর্ধনশীল অংশের ভাজক টিসু।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90600"/>
            <a:ext cx="233429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ড়ী</a:t>
            </a:r>
            <a:r>
              <a:rPr lang="bn-BD" sz="4800" dirty="0" smtClean="0">
                <a:latin typeface="Nikosh" pitchFamily="2" charset="0"/>
                <a:cs typeface="Nikosh" pitchFamily="2" charset="0"/>
              </a:rPr>
              <a:t>র কাজ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048000"/>
            <a:ext cx="615424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মাইটোসিস কোষ বিভাজন কিভাবে ঘটে তা ব্যাখ্যা কর।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Kishore ID\butterfli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4419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1800" y="1066800"/>
            <a:ext cx="218407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86000" y="914400"/>
            <a:ext cx="4343400" cy="1219200"/>
          </a:xfrm>
          <a:prstGeom prst="ribbon">
            <a:avLst>
              <a:gd name="adj1" fmla="val 8875"/>
              <a:gd name="adj2" fmla="val 75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967335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/>
              <a:t>নামঃ মোঃ মার্কনী হোসেন</a:t>
            </a:r>
            <a:br>
              <a:rPr lang="as-IN" sz="3600" dirty="0"/>
            </a:br>
            <a:r>
              <a:rPr lang="as-IN" sz="3600" dirty="0"/>
              <a:t>পদবীঃ সহকারি শিক্ষক  </a:t>
            </a:r>
          </a:p>
          <a:p>
            <a:r>
              <a:rPr lang="as-IN" sz="3600" dirty="0"/>
              <a:t>স্কুলঃ রুহিয়া বালিকা উচ্চ বিদ্যালয়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667000" y="2743200"/>
            <a:ext cx="3886200" cy="2667000"/>
          </a:xfrm>
          <a:prstGeom prst="verticalScroll">
            <a:avLst>
              <a:gd name="adj" fmla="val 271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বিষয় : বিজ্ঞান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শ্রেণী: ৮ম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অধ্যায়: ২য়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762000"/>
            <a:ext cx="5562600" cy="1107996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পাঠ পরিচিতি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lowchart: Process 25"/>
          <p:cNvSpPr/>
          <p:nvPr/>
        </p:nvSpPr>
        <p:spPr>
          <a:xfrm>
            <a:off x="1371600" y="685800"/>
            <a:ext cx="5105400" cy="12954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ছবিগুলো লক্ষ্য করি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adipur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38400"/>
            <a:ext cx="5943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stikerdharmakathablog_1284337504_8-9.JPG"/>
          <p:cNvPicPr>
            <a:picLocks noChangeAspect="1"/>
          </p:cNvPicPr>
          <p:nvPr/>
        </p:nvPicPr>
        <p:blipFill>
          <a:blip r:embed="rId2"/>
          <a:srcRect l="5000" t="18411" r="21666" b="38075"/>
          <a:stretch>
            <a:fillRect/>
          </a:stretch>
        </p:blipFill>
        <p:spPr>
          <a:xfrm>
            <a:off x="838200" y="990600"/>
            <a:ext cx="80772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838200"/>
            <a:ext cx="34290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" pitchFamily="2" charset="0"/>
                <a:cs typeface="Nikosh" pitchFamily="2" charset="0"/>
              </a:rPr>
              <a:t>পাঠের শিরোনাম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733800"/>
            <a:ext cx="38100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জীবের বৃদ্ধি ও বংশগতি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371600"/>
            <a:ext cx="1438214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শিখন ফল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276600"/>
            <a:ext cx="4453577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কোষ বিভাজনের প্রকার ভেদ জানতে পারবে।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419600"/>
            <a:ext cx="611343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কোষ বিভাজনের মাধ্যমে জীবদেহের বৃদ্ধি ব্যাখ্যা করতে পারবে।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752600"/>
            <a:ext cx="3200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কোষ বিভাজন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3000" y="3962400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অ্যামাইটোসিস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6200" y="3886200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মাইটোসিস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0400" y="38862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মিয়োসিস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572000" y="2438400"/>
            <a:ext cx="45719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1200" y="3200400"/>
            <a:ext cx="5638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981200" y="3276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572000" y="3276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43800" y="3276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/>
      <p:bldP spid="32" grpId="0"/>
      <p:bldP spid="33" grpId="0"/>
      <p:bldP spid="11" grpId="1" animBg="1"/>
      <p:bldP spid="12" grpId="0" animBg="1"/>
      <p:bldP spid="13" grpId="0" animBg="1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895600" y="838200"/>
            <a:ext cx="3733800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অ্যামাইটোসিস কোষ  বিভাজন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90800"/>
            <a:ext cx="1286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সাইটোপ্লাজম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5443" y="2590800"/>
            <a:ext cx="106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নিউক্লিয়াস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599" y="2362200"/>
            <a:ext cx="127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নিউক্লিয়াস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57578" y="2362200"/>
            <a:ext cx="106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নিউক্লিয়াস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27900" y="4724400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অপত্য কোষ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1" name="Picture 20" descr="10.jpg"/>
          <p:cNvPicPr>
            <a:picLocks noChangeAspect="1"/>
          </p:cNvPicPr>
          <p:nvPr/>
        </p:nvPicPr>
        <p:blipFill>
          <a:blip r:embed="rId2"/>
          <a:srcRect t="13333" b="41667"/>
          <a:stretch>
            <a:fillRect/>
          </a:stretch>
        </p:blipFill>
        <p:spPr>
          <a:xfrm>
            <a:off x="1495297" y="3962400"/>
            <a:ext cx="5602340" cy="2057400"/>
          </a:xfrm>
          <a:prstGeom prst="rect">
            <a:avLst/>
          </a:prstGeom>
        </p:spPr>
      </p:pic>
      <p:cxnSp>
        <p:nvCxnSpPr>
          <p:cNvPr id="23" name="Straight Arrow Connector 22"/>
          <p:cNvCxnSpPr>
            <a:endCxn id="9" idx="2"/>
          </p:cNvCxnSpPr>
          <p:nvPr/>
        </p:nvCxnSpPr>
        <p:spPr>
          <a:xfrm rot="5400000" flipH="1" flipV="1">
            <a:off x="1377051" y="3800976"/>
            <a:ext cx="1748135" cy="251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768312" y="3577239"/>
            <a:ext cx="1524000" cy="77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4210076" y="2969649"/>
            <a:ext cx="2133600" cy="1680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148222" y="3272439"/>
            <a:ext cx="1828800" cy="77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5343961" y="3586495"/>
            <a:ext cx="2667000" cy="980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6" idx="1"/>
          </p:cNvCxnSpPr>
          <p:nvPr/>
        </p:nvCxnSpPr>
        <p:spPr>
          <a:xfrm>
            <a:off x="6887549" y="4648200"/>
            <a:ext cx="840351" cy="307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1"/>
          </p:cNvCxnSpPr>
          <p:nvPr/>
        </p:nvCxnSpPr>
        <p:spPr>
          <a:xfrm flipV="1">
            <a:off x="6607432" y="4955233"/>
            <a:ext cx="1120468" cy="378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9" grpId="0"/>
      <p:bldP spid="25" grpId="0"/>
      <p:bldP spid="31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141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Swapan</dc:creator>
  <cp:lastModifiedBy>cp</cp:lastModifiedBy>
  <cp:revision>265</cp:revision>
  <dcterms:created xsi:type="dcterms:W3CDTF">2013-02-27T10:27:41Z</dcterms:created>
  <dcterms:modified xsi:type="dcterms:W3CDTF">2019-10-19T01:23:52Z</dcterms:modified>
</cp:coreProperties>
</file>