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4" r:id="rId21"/>
    <p:sldId id="278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604" autoAdjust="0"/>
  </p:normalViewPr>
  <p:slideViewPr>
    <p:cSldViewPr>
      <p:cViewPr varScale="1">
        <p:scale>
          <a:sx n="79" d="100"/>
          <a:sy n="7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4C1FB-34EA-4051-97DD-C61B60CDBE72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927AC-B0FE-41FB-AD47-08935A77F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927AC-B0FE-41FB-AD47-08935A77F37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</a:t>
            </a:r>
            <a:r>
              <a:rPr lang="en-US" sz="3200" baseline="0" dirty="0" smtClean="0"/>
              <a:t> manager must be a light house to light his/her surround.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927AC-B0FE-41FB-AD47-08935A77F37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1" y="0"/>
            <a:ext cx="9155783" cy="685799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ganiz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38800" cy="6858000"/>
          </a:xfrm>
          <a:prstGeom prst="rect">
            <a:avLst/>
          </a:prstGeom>
        </p:spPr>
      </p:pic>
      <p:pic>
        <p:nvPicPr>
          <p:cNvPr id="3" name="Picture 2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0"/>
            <a:ext cx="35052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ineering-management-leading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399" y="0"/>
            <a:ext cx="9296399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990600"/>
            <a:ext cx="8305800" cy="449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What  is Controlling?</a:t>
            </a:r>
            <a:endParaRPr lang="en-US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FunctionsofManagement_Controlling_1800x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632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dirty="0" smtClean="0"/>
              <a:t>The process of monitoring performance, </a:t>
            </a:r>
            <a:br>
              <a:rPr lang="en-US" sz="2400" dirty="0" smtClean="0"/>
            </a:br>
            <a:r>
              <a:rPr lang="en-US" sz="2400" dirty="0" smtClean="0"/>
              <a:t>comparing it with goals, and </a:t>
            </a:r>
            <a:br>
              <a:rPr lang="en-US" sz="2400" dirty="0" smtClean="0"/>
            </a:br>
            <a:r>
              <a:rPr lang="en-US" sz="2400" dirty="0" smtClean="0"/>
              <a:t>correcting any significant </a:t>
            </a:r>
            <a:br>
              <a:rPr lang="en-US" sz="2400" dirty="0" smtClean="0"/>
            </a:br>
            <a:r>
              <a:rPr lang="en-US" sz="2400" dirty="0" smtClean="0"/>
              <a:t>deviations  </a:t>
            </a:r>
            <a:endParaRPr lang="en-US" sz="2400" dirty="0"/>
          </a:p>
        </p:txBody>
      </p:sp>
      <p:pic>
        <p:nvPicPr>
          <p:cNvPr id="3" name="Picture 2" descr="download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1"/>
            <a:ext cx="9144000" cy="4571999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3048000" y="0"/>
            <a:ext cx="1524000" cy="8046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Controlling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most contributors in the field of Management:</a:t>
            </a:r>
            <a:endParaRPr lang="en-US" dirty="0"/>
          </a:p>
        </p:txBody>
      </p:sp>
      <p:pic>
        <p:nvPicPr>
          <p:cNvPr id="4" name="Content Placeholder 3" descr="henri-fayols-14-principle-1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524000"/>
            <a:ext cx="4190999" cy="5334000"/>
          </a:xfrm>
        </p:spPr>
      </p:pic>
      <p:pic>
        <p:nvPicPr>
          <p:cNvPr id="5" name="Picture 4" descr="henri-fayol-ppt-1-6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524000"/>
            <a:ext cx="5638799" cy="5334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810000" cy="6858000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1905000" y="1295400"/>
            <a:ext cx="1828800" cy="1447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F.W. Taylor</a:t>
            </a:r>
            <a:endParaRPr lang="en-US" sz="2400" dirty="0"/>
          </a:p>
        </p:txBody>
      </p:sp>
      <p:pic>
        <p:nvPicPr>
          <p:cNvPr id="5" name="Picture 4" descr="scientific-management-4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0"/>
            <a:ext cx="5333999" cy="685799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0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990600"/>
            <a:ext cx="3276600" cy="2971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52600" y="4267200"/>
            <a:ext cx="61722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Md.Kamruzzaman</a:t>
            </a:r>
            <a:endParaRPr lang="en-US" sz="2800" dirty="0" smtClean="0"/>
          </a:p>
          <a:p>
            <a:pPr algn="ctr"/>
            <a:r>
              <a:rPr lang="en-US" sz="2800" dirty="0" smtClean="0"/>
              <a:t>ID:18136134056</a:t>
            </a:r>
          </a:p>
          <a:p>
            <a:pPr algn="ctr"/>
            <a:r>
              <a:rPr lang="en-US" sz="2800" dirty="0" err="1" smtClean="0"/>
              <a:t>Lecturer,Dept</a:t>
            </a:r>
            <a:r>
              <a:rPr lang="en-US" sz="2800" dirty="0" smtClean="0"/>
              <a:t> of Management</a:t>
            </a:r>
          </a:p>
          <a:p>
            <a:pPr algn="ctr"/>
            <a:r>
              <a:rPr lang="en-US" sz="2800" dirty="0" err="1" smtClean="0"/>
              <a:t>Govt</a:t>
            </a:r>
            <a:r>
              <a:rPr lang="en-US" sz="2800" dirty="0" smtClean="0"/>
              <a:t> </a:t>
            </a:r>
            <a:r>
              <a:rPr lang="en-US" sz="2800" dirty="0" err="1" smtClean="0"/>
              <a:t>Sundarban</a:t>
            </a:r>
            <a:r>
              <a:rPr lang="en-US" sz="2800" dirty="0" smtClean="0"/>
              <a:t> </a:t>
            </a:r>
            <a:r>
              <a:rPr lang="en-US" sz="2800" dirty="0" err="1" smtClean="0"/>
              <a:t>Adarsha</a:t>
            </a:r>
            <a:r>
              <a:rPr lang="en-US" sz="2800" dirty="0" smtClean="0"/>
              <a:t> </a:t>
            </a:r>
            <a:r>
              <a:rPr lang="en-US" sz="2800" dirty="0" err="1" smtClean="0"/>
              <a:t>College,Khulna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Flowchart: Terminator 6"/>
          <p:cNvSpPr/>
          <p:nvPr/>
        </p:nvSpPr>
        <p:spPr>
          <a:xfrm>
            <a:off x="3810000" y="304800"/>
            <a:ext cx="2133600" cy="609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 Profile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>There are 3 levels of </a:t>
            </a:r>
            <a:r>
              <a:rPr lang="en-US" sz="3100" dirty="0" err="1" smtClean="0"/>
              <a:t>Management.For</a:t>
            </a:r>
            <a:r>
              <a:rPr lang="en-US" sz="3100" dirty="0" smtClean="0"/>
              <a:t> example:</a:t>
            </a:r>
            <a:br>
              <a:rPr lang="en-US" sz="3100" dirty="0" smtClean="0"/>
            </a:br>
            <a:r>
              <a:rPr lang="en-US" sz="3100" dirty="0" smtClean="0"/>
              <a:t>1.First level</a:t>
            </a:r>
            <a:br>
              <a:rPr lang="en-US" sz="3100" dirty="0" smtClean="0"/>
            </a:br>
            <a:r>
              <a:rPr lang="en-US" sz="3100" dirty="0" smtClean="0"/>
              <a:t>2.Mid level</a:t>
            </a:r>
            <a:br>
              <a:rPr lang="en-US" sz="3100" dirty="0" smtClean="0"/>
            </a:br>
            <a:r>
              <a:rPr lang="en-US" sz="3100" dirty="0" smtClean="0"/>
              <a:t>3.Top level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operation_levels-thumb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tell anything about the below image?</a:t>
            </a:r>
            <a:endParaRPr lang="en-US" dirty="0"/>
          </a:p>
        </p:txBody>
      </p:sp>
      <p:pic>
        <p:nvPicPr>
          <p:cNvPr id="4" name="Content Placeholder 3" descr="download (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62312" y="2991644"/>
            <a:ext cx="2619375" cy="1743075"/>
          </a:xfrm>
        </p:spPr>
      </p:pic>
      <p:pic>
        <p:nvPicPr>
          <p:cNvPr id="5" name="Picture 4" descr="mgmt-her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9144000" cy="5638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have any question???</a:t>
            </a:r>
            <a:endParaRPr lang="en-US" dirty="0"/>
          </a:p>
        </p:txBody>
      </p:sp>
      <p:pic>
        <p:nvPicPr>
          <p:cNvPr id="4" name="Content Placeholder 3" descr="ques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99413"/>
            <a:ext cx="9144000" cy="535858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Presentation Learning will be….</a:t>
            </a:r>
            <a:endParaRPr lang="en-US" dirty="0"/>
          </a:p>
        </p:txBody>
      </p:sp>
      <p:pic>
        <p:nvPicPr>
          <p:cNvPr id="7" name="Content Placeholder 6" descr="confident Imag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3886200" cy="53340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86200" y="1447800"/>
            <a:ext cx="5257800" cy="541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1.What is Management?</a:t>
            </a:r>
          </a:p>
          <a:p>
            <a:pPr>
              <a:buNone/>
            </a:pPr>
            <a:r>
              <a:rPr lang="en-US" dirty="0" smtClean="0"/>
              <a:t>2.Functions of Management.</a:t>
            </a:r>
          </a:p>
          <a:p>
            <a:pPr>
              <a:buNone/>
            </a:pPr>
            <a:r>
              <a:rPr lang="en-US" dirty="0" smtClean="0"/>
              <a:t>3.What is Planning?</a:t>
            </a:r>
          </a:p>
          <a:p>
            <a:pPr>
              <a:buNone/>
            </a:pPr>
            <a:r>
              <a:rPr lang="en-US" dirty="0" smtClean="0"/>
              <a:t>4.What is Organizing?</a:t>
            </a:r>
          </a:p>
          <a:p>
            <a:pPr>
              <a:buNone/>
            </a:pPr>
            <a:r>
              <a:rPr lang="en-US" dirty="0" smtClean="0"/>
              <a:t>5.What is Leading?</a:t>
            </a:r>
          </a:p>
          <a:p>
            <a:pPr>
              <a:buNone/>
            </a:pPr>
            <a:r>
              <a:rPr lang="en-US" dirty="0" smtClean="0"/>
              <a:t>6.What is Controlling?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question  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4800" y="1143000"/>
            <a:ext cx="4953000" cy="5486400"/>
          </a:xfrm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Topic:Introduction</a:t>
            </a:r>
            <a:r>
              <a:rPr lang="en-US" dirty="0" smtClean="0"/>
              <a:t> to Management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5486400" y="1371600"/>
            <a:ext cx="2514600" cy="3962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What is Management?</a:t>
            </a:r>
            <a:endParaRPr lang="en-US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</a:t>
            </a:r>
            <a:endParaRPr lang="en-US" dirty="0"/>
          </a:p>
        </p:txBody>
      </p:sp>
      <p:pic>
        <p:nvPicPr>
          <p:cNvPr id="12" name="Content Placeholder 11" descr="managemen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447800"/>
            <a:ext cx="3886199" cy="5257800"/>
          </a:xfrm>
        </p:spPr>
      </p:pic>
      <p:pic>
        <p:nvPicPr>
          <p:cNvPr id="13" name="Content Placeholder 12" descr="mgt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1447800"/>
            <a:ext cx="4419600" cy="5257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5257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There are four functions of </a:t>
            </a:r>
            <a:r>
              <a:rPr lang="en-US" dirty="0" err="1" smtClean="0"/>
              <a:t>Management.For</a:t>
            </a:r>
            <a:r>
              <a:rPr lang="en-US" dirty="0" smtClean="0"/>
              <a:t> example-</a:t>
            </a:r>
          </a:p>
          <a:p>
            <a:pPr marL="514350" indent="-514350">
              <a:buAutoNum type="arabicPeriod"/>
            </a:pPr>
            <a:r>
              <a:rPr lang="en-US" dirty="0" smtClean="0"/>
              <a:t>Planning</a:t>
            </a:r>
          </a:p>
          <a:p>
            <a:pPr marL="514350" indent="-514350">
              <a:buAutoNum type="arabicPeriod"/>
            </a:pPr>
            <a:r>
              <a:rPr lang="en-US" dirty="0" smtClean="0"/>
              <a:t>Organizing</a:t>
            </a:r>
          </a:p>
          <a:p>
            <a:pPr marL="514350" indent="-514350">
              <a:buAutoNum type="arabicPeriod"/>
            </a:pPr>
            <a:r>
              <a:rPr lang="en-US" dirty="0" smtClean="0"/>
              <a:t>Leading</a:t>
            </a:r>
          </a:p>
          <a:p>
            <a:pPr marL="514350" indent="-514350">
              <a:buAutoNum type="arabicPeriod"/>
            </a:pPr>
            <a:r>
              <a:rPr lang="en-US" dirty="0" smtClean="0"/>
              <a:t>Controlling</a:t>
            </a:r>
            <a:endParaRPr lang="en-US" dirty="0"/>
          </a:p>
        </p:txBody>
      </p:sp>
      <p:pic>
        <p:nvPicPr>
          <p:cNvPr id="5" name="Content Placeholder 4" descr="download (10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4112" y="1219200"/>
            <a:ext cx="4319888" cy="4876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…………………………………………..</a:t>
            </a:r>
            <a:endParaRPr lang="en-US" dirty="0"/>
          </a:p>
        </p:txBody>
      </p:sp>
      <p:pic>
        <p:nvPicPr>
          <p:cNvPr id="7" name="Content Placeholder 6" descr="download (1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5050504" cy="5257800"/>
          </a:xfrm>
        </p:spPr>
      </p:pic>
      <p:pic>
        <p:nvPicPr>
          <p:cNvPr id="8" name="Content Placeholder 7" descr="images (4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9200" y="1600201"/>
            <a:ext cx="4114799" cy="5257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376</TotalTime>
  <Words>125</Words>
  <Application>Microsoft Office PowerPoint</Application>
  <PresentationFormat>On-screen Show (4:3)</PresentationFormat>
  <Paragraphs>33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Post Presentation Learning will be….</vt:lpstr>
      <vt:lpstr>Topic:Introduction to Management  </vt:lpstr>
      <vt:lpstr>???</vt:lpstr>
      <vt:lpstr>Functions of Management</vt:lpstr>
      <vt:lpstr>Slide 7</vt:lpstr>
      <vt:lpstr>Slide 8</vt:lpstr>
      <vt:lpstr>…………………………………………..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The most contributors in the field of Management:</vt:lpstr>
      <vt:lpstr>Slide 18</vt:lpstr>
      <vt:lpstr>Slide 19</vt:lpstr>
      <vt:lpstr>There are 3 levels of Management.For example: 1.First level 2.Mid level 3.Top level </vt:lpstr>
      <vt:lpstr>Can you tell anything about the below image?</vt:lpstr>
      <vt:lpstr>Do you have any question???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KAMRUZZAMAN</dc:creator>
  <cp:lastModifiedBy>KAMRUZZAMAN</cp:lastModifiedBy>
  <cp:revision>53</cp:revision>
  <dcterms:created xsi:type="dcterms:W3CDTF">2006-08-16T00:00:00Z</dcterms:created>
  <dcterms:modified xsi:type="dcterms:W3CDTF">2019-10-16T04:34:13Z</dcterms:modified>
</cp:coreProperties>
</file>