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pptx" ContentType="application/vnd.openxmlformats-officedocument.presentationml.presentation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6" r:id="rId3"/>
    <p:sldId id="284" r:id="rId4"/>
    <p:sldId id="268" r:id="rId5"/>
    <p:sldId id="259" r:id="rId6"/>
    <p:sldId id="269" r:id="rId7"/>
    <p:sldId id="256" r:id="rId8"/>
    <p:sldId id="278" r:id="rId9"/>
    <p:sldId id="257" r:id="rId10"/>
    <p:sldId id="277" r:id="rId11"/>
    <p:sldId id="275" r:id="rId12"/>
    <p:sldId id="261" r:id="rId13"/>
    <p:sldId id="279" r:id="rId14"/>
    <p:sldId id="262" r:id="rId15"/>
    <p:sldId id="280" r:id="rId16"/>
    <p:sldId id="260" r:id="rId17"/>
    <p:sldId id="263" r:id="rId18"/>
    <p:sldId id="264" r:id="rId19"/>
    <p:sldId id="271" r:id="rId20"/>
    <p:sldId id="273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242680-D588-4393-8476-FA6EAACA301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8A24D-CBE8-4FC3-9306-B0D870F36BC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dirty="0" smtClean="0"/>
            <a:t> </a:t>
          </a:r>
          <a:endParaRPr lang="en-US" dirty="0"/>
        </a:p>
      </dgm:t>
    </dgm:pt>
    <dgm:pt modelId="{D2D4A0CA-3E12-4525-A203-52E59AE5008E}" type="parTrans" cxnId="{D6C00BEE-1F9A-4D66-BC4B-98C9BA515961}">
      <dgm:prSet/>
      <dgm:spPr/>
      <dgm:t>
        <a:bodyPr/>
        <a:lstStyle/>
        <a:p>
          <a:endParaRPr lang="en-US"/>
        </a:p>
      </dgm:t>
    </dgm:pt>
    <dgm:pt modelId="{A11C55C6-5594-45EA-B36B-76322A8D3B6E}" type="sibTrans" cxnId="{D6C00BEE-1F9A-4D66-BC4B-98C9BA515961}">
      <dgm:prSet/>
      <dgm:spPr/>
      <dgm:t>
        <a:bodyPr/>
        <a:lstStyle/>
        <a:p>
          <a:endParaRPr lang="en-US"/>
        </a:p>
      </dgm:t>
    </dgm:pt>
    <dgm:pt modelId="{01032278-0E9D-4761-820A-3959AE01EDD2}" type="pres">
      <dgm:prSet presAssocID="{AC242680-D588-4393-8476-FA6EAACA301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CFAA6E-C358-4EB0-8277-806BE2B2BD90}" type="pres">
      <dgm:prSet presAssocID="{5268A24D-CBE8-4FC3-9306-B0D870F36BCF}" presName="centerShape" presStyleLbl="node0" presStyleIdx="0" presStyleCnt="1" custScaleX="54493" custScaleY="53117" custLinFactNeighborX="3277" custLinFactNeighborY="-3251"/>
      <dgm:spPr/>
      <dgm:t>
        <a:bodyPr/>
        <a:lstStyle/>
        <a:p>
          <a:endParaRPr lang="en-US"/>
        </a:p>
      </dgm:t>
    </dgm:pt>
  </dgm:ptLst>
  <dgm:cxnLst>
    <dgm:cxn modelId="{6AF684E5-0154-47D1-BED5-F4C005B9BFEA}" type="presOf" srcId="{5268A24D-CBE8-4FC3-9306-B0D870F36BCF}" destId="{07CFAA6E-C358-4EB0-8277-806BE2B2BD90}" srcOrd="0" destOrd="0" presId="urn:microsoft.com/office/officeart/2005/8/layout/radial1"/>
    <dgm:cxn modelId="{D6C00BEE-1F9A-4D66-BC4B-98C9BA515961}" srcId="{AC242680-D588-4393-8476-FA6EAACA3014}" destId="{5268A24D-CBE8-4FC3-9306-B0D870F36BCF}" srcOrd="0" destOrd="0" parTransId="{D2D4A0CA-3E12-4525-A203-52E59AE5008E}" sibTransId="{A11C55C6-5594-45EA-B36B-76322A8D3B6E}"/>
    <dgm:cxn modelId="{59DF4EEC-FAAA-4B9D-979B-A4E89B534A2A}" type="presOf" srcId="{AC242680-D588-4393-8476-FA6EAACA3014}" destId="{01032278-0E9D-4761-820A-3959AE01EDD2}" srcOrd="0" destOrd="0" presId="urn:microsoft.com/office/officeart/2005/8/layout/radial1"/>
    <dgm:cxn modelId="{45672DAD-6B06-4920-AEC3-99ADC84E2B13}" type="presParOf" srcId="{01032278-0E9D-4761-820A-3959AE01EDD2}" destId="{07CFAA6E-C358-4EB0-8277-806BE2B2BD90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FAA6E-C358-4EB0-8277-806BE2B2BD90}">
      <dsp:nvSpPr>
        <dsp:cNvPr id="0" name=""/>
        <dsp:cNvSpPr/>
      </dsp:nvSpPr>
      <dsp:spPr>
        <a:xfrm>
          <a:off x="834333" y="216918"/>
          <a:ext cx="1162606" cy="1133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200" kern="1200" dirty="0" smtClean="0"/>
            <a:t> </a:t>
          </a:r>
          <a:endParaRPr lang="en-US" sz="5200" kern="1200" dirty="0"/>
        </a:p>
      </dsp:txBody>
      <dsp:txXfrm>
        <a:off x="1004593" y="382878"/>
        <a:ext cx="822086" cy="801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857250"/>
            <a:ext cx="9042400" cy="51435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108347" y="990600"/>
            <a:ext cx="704850" cy="5715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6" name="Sun 5"/>
          <p:cNvSpPr/>
          <p:nvPr/>
        </p:nvSpPr>
        <p:spPr>
          <a:xfrm>
            <a:off x="110729" y="5301854"/>
            <a:ext cx="704850" cy="5715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" name="Sun 6"/>
          <p:cNvSpPr/>
          <p:nvPr/>
        </p:nvSpPr>
        <p:spPr>
          <a:xfrm>
            <a:off x="8242697" y="5301854"/>
            <a:ext cx="704850" cy="5715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Sun 7"/>
          <p:cNvSpPr/>
          <p:nvPr/>
        </p:nvSpPr>
        <p:spPr>
          <a:xfrm>
            <a:off x="8277225" y="984647"/>
            <a:ext cx="704850" cy="5715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aphicFrame>
        <p:nvGraphicFramePr>
          <p:cNvPr id="2057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13198" y="1352550"/>
          <a:ext cx="7530703" cy="423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resentation" r:id="rId3" imgW="6094318" imgH="3427559" progId="PowerPoint.Show.12">
                  <p:embed/>
                </p:oleObj>
              </mc:Choice>
              <mc:Fallback>
                <p:oleObj name="Presentation" r:id="rId3" imgW="6094318" imgH="3427559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98" y="1352550"/>
                        <a:ext cx="7530703" cy="4235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>
            <a:fillRect/>
          </a:stretch>
        </p:blipFill>
        <p:spPr bwMode="auto">
          <a:xfrm>
            <a:off x="213123" y="1066801"/>
            <a:ext cx="4444603" cy="469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"/>
          <a:stretch>
            <a:fillRect/>
          </a:stretch>
        </p:blipFill>
        <p:spPr bwMode="auto">
          <a:xfrm>
            <a:off x="4657725" y="1066801"/>
            <a:ext cx="4168379" cy="469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5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7696200" cy="96372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عرف ماجد ان جسم الانسان يتكون من عدة اجزاء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791200"/>
            <a:ext cx="8382000" cy="9747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মাজেদ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 descr="http://closeupnews.com/wp-content/uploads/2017/01/internal-organs-1-28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4108580" cy="42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2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3820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وكذلك الرجل والفخذ والركبة والساق والقدم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620" y="6019800"/>
            <a:ext cx="83820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নলা,ও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8" name="Picture 2" descr="https://mm-cdn.azureedge.net/bnblog/wp-content/uploads/2011/03/Pterosaur_lim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6" b="7692"/>
          <a:stretch/>
        </p:blipFill>
        <p:spPr bwMode="auto">
          <a:xfrm>
            <a:off x="1981200" y="1066735"/>
            <a:ext cx="4876800" cy="45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6500" y="1802822"/>
            <a:ext cx="17526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0" y="4477916"/>
            <a:ext cx="1752600" cy="5334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732" y="4437485"/>
            <a:ext cx="17526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قدم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5732" y="1866900"/>
            <a:ext cx="17526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اليد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152400"/>
            <a:ext cx="2971800" cy="762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2" name="Picture 2" descr="https://tse2.mm.bing.net/th?id=OIP.9tiqaE2y6W7ROmPW7JuQ-gHaFj&amp;pid=Api&amp;P=0&amp;w=224&amp;h=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16" y="1212272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tse1.mm.bing.net/th?id=OIP.Q2VydwB_JXx2FnLqeeSqzAHaDY&amp;pid=Api&amp;P=0&amp;w=402&amp;h=18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30"/>
          <a:stretch/>
        </p:blipFill>
        <p:spPr bwMode="auto">
          <a:xfrm>
            <a:off x="3144416" y="3868316"/>
            <a:ext cx="258730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2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0" y="3300528"/>
            <a:ext cx="1752600" cy="7239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5257800"/>
            <a:ext cx="1752600" cy="914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কনুই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334000"/>
            <a:ext cx="1752600" cy="914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المرافق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762000"/>
            <a:ext cx="1752600" cy="914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الراس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317722"/>
            <a:ext cx="1752600" cy="7239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الشعر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762000"/>
            <a:ext cx="1752600" cy="914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6" name="Picture 2" descr="http://i1.wp.com/www.amiopari.com/wp-content/uploads/2013/05/blood.jpg?resize=300%2C3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36000" b="76000"/>
          <a:stretch/>
        </p:blipFill>
        <p:spPr bwMode="auto">
          <a:xfrm>
            <a:off x="3733800" y="457200"/>
            <a:ext cx="2133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bangla.sompurna24.com/wp-content/uploads/2015/11/long-h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65" y="2743200"/>
            <a:ext cx="2670175" cy="164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36000" r="63333"/>
          <a:stretch/>
        </p:blipFill>
        <p:spPr>
          <a:xfrm>
            <a:off x="3970952" y="49911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0" y="838200"/>
            <a:ext cx="1905000" cy="762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3124200"/>
            <a:ext cx="1905000" cy="762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জিহবা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842865"/>
            <a:ext cx="1905000" cy="762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السن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124200"/>
            <a:ext cx="1921117" cy="762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السان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0" name="Picture 2" descr="https://tse2.mm.bing.net/th?id=OIP.09RhuOVJTxS4-Gl1-9CDawHaEK&amp;pid=Api&amp;P=0&amp;w=275&amp;h=15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0"/>
          <a:stretch/>
        </p:blipFill>
        <p:spPr bwMode="auto">
          <a:xfrm>
            <a:off x="3048000" y="838200"/>
            <a:ext cx="2619375" cy="98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14600"/>
            <a:ext cx="2381250" cy="20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5600" y="981269"/>
            <a:ext cx="1905000" cy="762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নাক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7371" y="2895600"/>
            <a:ext cx="1905000" cy="762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7371" y="5038353"/>
            <a:ext cx="1905000" cy="762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চখ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4182" y="2895600"/>
            <a:ext cx="1905000" cy="762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الوذن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5038353"/>
            <a:ext cx="1925782" cy="75906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العين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990600"/>
            <a:ext cx="1925782" cy="7526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الانف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62000"/>
            <a:ext cx="2200275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2"/>
          <a:stretch/>
        </p:blipFill>
        <p:spPr>
          <a:xfrm>
            <a:off x="3886200" y="2590800"/>
            <a:ext cx="1147762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76" y="4416101"/>
            <a:ext cx="31242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414435"/>
            <a:ext cx="1981200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তাহকিক কর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0400" y="2819400"/>
            <a:ext cx="1676400" cy="838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ذهب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798618"/>
            <a:ext cx="6172200" cy="390698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واحد مذكر غاءب </a:t>
            </a:r>
          </a:p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بحث = ماضي معروف </a:t>
            </a:r>
          </a:p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باب = فتح يفتح </a:t>
            </a:r>
          </a:p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مصدر = الذهلب </a:t>
            </a:r>
          </a:p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ماده = ذ ه ب </a:t>
            </a:r>
          </a:p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جنس = صحيح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7500" y="414435"/>
            <a:ext cx="2362200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1400" y="1371600"/>
            <a:ext cx="1524000" cy="914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نظر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3429000"/>
            <a:ext cx="5410200" cy="2895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واحد مذكر غاءب </a:t>
            </a:r>
          </a:p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بحث= فعل ماضي معروفباب </a:t>
            </a:r>
          </a:p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باب =  نصر ينصر </a:t>
            </a:r>
          </a:p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المصدر = النطر </a:t>
            </a:r>
          </a:p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ماده = ن ط ر </a:t>
            </a:r>
          </a:p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جنس = صحيح </a:t>
            </a:r>
          </a:p>
          <a:p>
            <a:pPr algn="ctr"/>
            <a:r>
              <a:rPr lang="ar-SA" sz="2400" dirty="0">
                <a:latin typeface="NikoshBAN" panose="02000000000000000000" pitchFamily="2" charset="0"/>
              </a:rPr>
              <a:t> </a:t>
            </a:r>
            <a:r>
              <a:rPr lang="ar-SA" sz="2400" dirty="0" smtClean="0">
                <a:latin typeface="NikoshBAN" panose="02000000000000000000" pitchFamily="2" charset="0"/>
              </a:rPr>
              <a:t>معتي =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6"/>
          <a:stretch/>
        </p:blipFill>
        <p:spPr>
          <a:xfrm>
            <a:off x="2514600" y="1282700"/>
            <a:ext cx="2658745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00" y="1143000"/>
            <a:ext cx="1600200" cy="838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صورة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143000"/>
            <a:ext cx="6248400" cy="2895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একবচন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400" dirty="0">
                <a:latin typeface="NikoshBAN" panose="02000000000000000000" pitchFamily="2" charset="0"/>
              </a:rPr>
              <a:t>صور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1" y="2209800"/>
            <a:ext cx="8979159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   س :   من اي شيء يتكون جسم الانسان ؟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দেহ কি দ্বারা গঠিত তা ব্যাখ্যা করতে পারবে।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505200"/>
            <a:ext cx="7772400" cy="2819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 الجواب =  </a:t>
            </a:r>
          </a:p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 وهي </a:t>
            </a:r>
            <a:r>
              <a:rPr lang="ar-SA" sz="2400" dirty="0">
                <a:latin typeface="NikoshBAN" panose="02000000000000000000" pitchFamily="2" charset="0"/>
              </a:rPr>
              <a:t>الراس والسعر والعينان والاذنان والانف والفم واللسان والاسنان والكتف والصدر والقلب والبطن  واليد والذراح والمرافق والاصابع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8500" y="381000"/>
            <a:ext cx="2819400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দলিয়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108348" y="857250"/>
            <a:ext cx="8926115" cy="5143500"/>
            <a:chOff x="132735" y="1"/>
            <a:chExt cx="11901949" cy="6858000"/>
          </a:xfrm>
        </p:grpSpPr>
        <p:sp>
          <p:nvSpPr>
            <p:cNvPr id="4" name="Oval 3"/>
            <p:cNvSpPr/>
            <p:nvPr/>
          </p:nvSpPr>
          <p:spPr>
            <a:xfrm>
              <a:off x="1263079" y="2813051"/>
              <a:ext cx="3843486" cy="30591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n-IN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মোঃ মোস্তাফিজুর রহমান</a:t>
              </a:r>
              <a:endParaRPr lang="bn-BD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IN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</a:p>
            <a:p>
              <a:pPr algn="ctr">
                <a:defRPr/>
              </a:pPr>
              <a:r>
                <a:rPr lang="bn-IN" dirty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কাদপুর ও নারায়নপুর দাখিল মাদ্রাসা </a:t>
              </a:r>
              <a:endParaRPr lang="en-US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IN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পোরশা , নওগাঁ </a:t>
              </a:r>
            </a:p>
            <a:p>
              <a:pPr algn="ctr">
                <a:defRPr/>
              </a:pPr>
              <a:r>
                <a:rPr lang="bn-IN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মোবাঃ ০১৭১৮৮৪৪৫৮৩</a:t>
              </a:r>
              <a:r>
                <a:rPr lang="en-US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endParaRPr lang="bn-BD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982683" y="647177"/>
              <a:ext cx="4645218" cy="5310545"/>
              <a:chOff x="-11691" y="13855"/>
              <a:chExt cx="9072564" cy="6858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12869" y="14532"/>
                <a:ext cx="9072539" cy="6857539"/>
              </a:xfrm>
              <a:prstGeom prst="rect">
                <a:avLst/>
              </a:prstGeom>
              <a:noFill/>
              <a:ln w="1936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00B0F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/>
              </a:p>
            </p:txBody>
          </p:sp>
        </p:grpSp>
        <p:graphicFrame>
          <p:nvGraphicFramePr>
            <p:cNvPr id="8" name="Diagram 7"/>
            <p:cNvGraphicFramePr/>
            <p:nvPr/>
          </p:nvGraphicFramePr>
          <p:xfrm>
            <a:off x="1287988" y="685053"/>
            <a:ext cx="3012459" cy="284608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3078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7564" y="857393"/>
              <a:ext cx="4527755" cy="501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6587761" y="4600576"/>
              <a:ext cx="4527726" cy="13096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n-BD" sz="1350">
                  <a:solidFill>
                    <a:schemeClr val="tx1"/>
                  </a:solidFill>
                </a:rPr>
                <a:t>৬ষ্ট শ্রেনি </a:t>
              </a:r>
              <a:r>
                <a:rPr lang="bn-BD" sz="1350" dirty="0">
                  <a:solidFill>
                    <a:schemeClr val="tx1"/>
                  </a:solidFill>
                </a:rPr>
                <a:t>আরবি সাহিত</a:t>
              </a:r>
              <a:r>
                <a:rPr lang="ar-SA" sz="1350" dirty="0">
                  <a:solidFill>
                    <a:schemeClr val="tx1"/>
                  </a:solidFill>
                </a:rPr>
                <a:t> الاسلام دين التوحيد والنصيحة      </a:t>
              </a:r>
              <a:r>
                <a:rPr lang="en-US" sz="1350" dirty="0">
                  <a:solidFill>
                    <a:schemeClr val="tx1"/>
                  </a:solidFill>
                </a:rPr>
                <a:t> </a:t>
              </a:r>
              <a:r>
                <a:rPr lang="ar-SA" sz="1350" dirty="0">
                  <a:solidFill>
                    <a:schemeClr val="tx1"/>
                  </a:solidFill>
                </a:rPr>
                <a:t> 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  <p:grpSp>
          <p:nvGrpSpPr>
            <p:cNvPr id="3080" name="Group 10"/>
            <p:cNvGrpSpPr>
              <a:grpSpLocks/>
            </p:cNvGrpSpPr>
            <p:nvPr/>
          </p:nvGrpSpPr>
          <p:grpSpPr bwMode="auto">
            <a:xfrm>
              <a:off x="6376136" y="628946"/>
              <a:ext cx="4812676" cy="5406256"/>
              <a:chOff x="-11691" y="13855"/>
              <a:chExt cx="9072564" cy="6858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10790" y="13481"/>
                <a:ext cx="9071101" cy="6858975"/>
              </a:xfrm>
              <a:prstGeom prst="rect">
                <a:avLst/>
              </a:prstGeom>
              <a:noFill/>
              <a:ln w="1936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00B0F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/>
              </a:p>
            </p:txBody>
          </p:sp>
        </p:grpSp>
        <p:grpSp>
          <p:nvGrpSpPr>
            <p:cNvPr id="3081" name="Group 13"/>
            <p:cNvGrpSpPr>
              <a:grpSpLocks/>
            </p:cNvGrpSpPr>
            <p:nvPr/>
          </p:nvGrpSpPr>
          <p:grpSpPr bwMode="auto">
            <a:xfrm>
              <a:off x="561688" y="429513"/>
              <a:ext cx="11104285" cy="6000784"/>
              <a:chOff x="-11691" y="13855"/>
              <a:chExt cx="8934021" cy="6858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11941" y="14656"/>
                <a:ext cx="8934591" cy="6857961"/>
              </a:xfrm>
              <a:prstGeom prst="rect">
                <a:avLst/>
              </a:prstGeom>
              <a:noFill/>
              <a:ln w="1936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4692" y="33265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00B0F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350"/>
              </a:p>
            </p:txBody>
          </p:sp>
        </p:grpSp>
        <p:pic>
          <p:nvPicPr>
            <p:cNvPr id="3082" name="Picture 16" descr="gfgfhghgjhgjghjh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02" y="470198"/>
              <a:ext cx="1693833" cy="247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7" descr="gfgfhghgjhgjghjh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366" y="733000"/>
              <a:ext cx="1693833" cy="225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ame 18"/>
            <p:cNvSpPr/>
            <p:nvPr/>
          </p:nvSpPr>
          <p:spPr>
            <a:xfrm>
              <a:off x="132735" y="1"/>
              <a:ext cx="11901949" cy="6858000"/>
            </a:xfrm>
            <a:prstGeom prst="frame">
              <a:avLst>
                <a:gd name="adj1" fmla="val 4167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106102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5700" y="272123"/>
            <a:ext cx="1905000" cy="762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4191000"/>
            <a:ext cx="1295400" cy="1371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اليد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067" y="1295400"/>
            <a:ext cx="8722933" cy="1371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ااعضاء الانسان تساعده للمشي والركض؟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4191000"/>
            <a:ext cx="1295400" cy="1371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القدم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4191000"/>
            <a:ext cx="1295400" cy="1371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العظام و العضلات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20535" y="4191000"/>
            <a:ext cx="1295400" cy="1371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الراس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Summing Junction 7"/>
          <p:cNvSpPr/>
          <p:nvPr/>
        </p:nvSpPr>
        <p:spPr>
          <a:xfrm>
            <a:off x="1676400" y="5715000"/>
            <a:ext cx="457200" cy="381000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Summing Junction 8"/>
          <p:cNvSpPr/>
          <p:nvPr/>
        </p:nvSpPr>
        <p:spPr>
          <a:xfrm>
            <a:off x="3962400" y="5715000"/>
            <a:ext cx="457200" cy="381000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Summing Junction 9"/>
          <p:cNvSpPr/>
          <p:nvPr/>
        </p:nvSpPr>
        <p:spPr>
          <a:xfrm>
            <a:off x="7794812" y="5715000"/>
            <a:ext cx="457200" cy="381000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-Shape 10"/>
          <p:cNvSpPr/>
          <p:nvPr/>
        </p:nvSpPr>
        <p:spPr>
          <a:xfrm rot="19431013">
            <a:off x="5550579" y="5657849"/>
            <a:ext cx="990600" cy="495300"/>
          </a:xfrm>
          <a:prstGeom prst="corner">
            <a:avLst>
              <a:gd name="adj1" fmla="val 26056"/>
              <a:gd name="adj2" fmla="val 2763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900" y="3345024"/>
            <a:ext cx="16764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43965" y="3352800"/>
            <a:ext cx="1404235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59662" y="3352800"/>
            <a:ext cx="15275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আবার চেষ্টা কর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995888" y="3345025"/>
            <a:ext cx="2124024" cy="769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উত্তর সঠিক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48200" y="2743199"/>
            <a:ext cx="3276600" cy="52562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এখানে ক্লিক দিন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8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04800"/>
            <a:ext cx="5257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কজ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953000"/>
            <a:ext cx="8001000" cy="1752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س  : اي رياضة تحب ؟ تفكر واذكر سبح فوءد لتلك الرياضة –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ব্যায়ামের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r-SA" sz="2400" dirty="0" smtClean="0">
              <a:latin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553200" cy="36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3.amazonaws.com/somewherein/pictures/rajpurus/rajpurus-1456835433-2b1094f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4572000" cy="23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monerkhabor.com/wp-content/uploads/2015/05/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9"/>
          <a:stretch/>
        </p:blipFill>
        <p:spPr bwMode="auto">
          <a:xfrm>
            <a:off x="4870450" y="4343400"/>
            <a:ext cx="3813175" cy="23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10minuteschool.com/ssc/wp-content/uploads/2018/05/ru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0" y="838200"/>
            <a:ext cx="8455025" cy="338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5490" y="76200"/>
            <a:ext cx="8451915" cy="762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ছবিতে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 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দেখা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990600"/>
            <a:ext cx="3657600" cy="914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 চর্চা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009900" y="304800"/>
            <a:ext cx="2819400" cy="609600"/>
          </a:xfrm>
          <a:prstGeom prst="round1Rect">
            <a:avLst>
              <a:gd name="adj" fmla="val 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https://rupsaahs.edu.bd/sa/uploads/20170208/700x300_d0096ec6c83575373e3a21d129ff8fe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53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4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600200"/>
            <a:ext cx="5410200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তাহকিক করতে পারবে।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3722" y="2590800"/>
            <a:ext cx="5410200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দেহ কি দ্বারা গঠিত তা ব্যাখ্যা করতে পারবে।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9563" y="457200"/>
            <a:ext cx="2334491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লিখতে পারবে।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857250"/>
            <a:ext cx="9144000" cy="5143500"/>
          </a:xfrm>
          <a:prstGeom prst="frame">
            <a:avLst>
              <a:gd name="adj1" fmla="val 28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857251"/>
            <a:ext cx="3006329" cy="2612231"/>
          </a:xfrm>
          <a:prstGeom prst="halfFrame">
            <a:avLst>
              <a:gd name="adj1" fmla="val 5951"/>
              <a:gd name="adj2" fmla="val 6411"/>
            </a:avLst>
          </a:prstGeom>
          <a:gradFill flip="none" rotWithShape="1">
            <a:gsLst>
              <a:gs pos="15000">
                <a:schemeClr val="accent4">
                  <a:lumMod val="50000"/>
                </a:schemeClr>
              </a:gs>
              <a:gs pos="63000">
                <a:srgbClr val="00B050">
                  <a:shade val="67500"/>
                  <a:satMod val="115000"/>
                </a:srgbClr>
              </a:gs>
              <a:gs pos="96000">
                <a:schemeClr val="accent4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6137673" y="3388519"/>
            <a:ext cx="3006328" cy="2612231"/>
          </a:xfrm>
          <a:prstGeom prst="halfFrame">
            <a:avLst>
              <a:gd name="adj1" fmla="val 5491"/>
              <a:gd name="adj2" fmla="val 7793"/>
            </a:avLst>
          </a:prstGeom>
          <a:gradFill flip="none" rotWithShape="1">
            <a:gsLst>
              <a:gs pos="15000">
                <a:schemeClr val="accent4">
                  <a:lumMod val="50000"/>
                </a:schemeClr>
              </a:gs>
              <a:gs pos="63000">
                <a:srgbClr val="00B050">
                  <a:shade val="67500"/>
                  <a:satMod val="115000"/>
                </a:srgbClr>
              </a:gs>
              <a:gs pos="96000">
                <a:schemeClr val="accent4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6334720" y="1054299"/>
            <a:ext cx="3006329" cy="2612231"/>
          </a:xfrm>
          <a:prstGeom prst="halfFrame">
            <a:avLst>
              <a:gd name="adj1" fmla="val 7794"/>
              <a:gd name="adj2" fmla="val 5950"/>
            </a:avLst>
          </a:prstGeom>
          <a:gradFill flip="none" rotWithShape="1">
            <a:gsLst>
              <a:gs pos="15000">
                <a:schemeClr val="accent4">
                  <a:lumMod val="50000"/>
                </a:schemeClr>
              </a:gs>
              <a:gs pos="63000">
                <a:srgbClr val="00B050">
                  <a:shade val="67500"/>
                  <a:satMod val="115000"/>
                </a:srgbClr>
              </a:gs>
              <a:gs pos="96000">
                <a:schemeClr val="accent4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197048" y="3191471"/>
            <a:ext cx="3006328" cy="2612231"/>
          </a:xfrm>
          <a:prstGeom prst="halfFrame">
            <a:avLst>
              <a:gd name="adj1" fmla="val 6412"/>
              <a:gd name="adj2" fmla="val 5490"/>
            </a:avLst>
          </a:prstGeom>
          <a:gradFill flip="none" rotWithShape="1">
            <a:gsLst>
              <a:gs pos="15000">
                <a:schemeClr val="accent4">
                  <a:lumMod val="50000"/>
                </a:schemeClr>
              </a:gs>
              <a:gs pos="63000">
                <a:srgbClr val="00B050">
                  <a:shade val="67500"/>
                  <a:satMod val="115000"/>
                </a:srgbClr>
              </a:gs>
              <a:gs pos="96000">
                <a:schemeClr val="accent4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628775" y="1447800"/>
            <a:ext cx="1771650" cy="742950"/>
          </a:xfrm>
          <a:prstGeom prst="frame">
            <a:avLst>
              <a:gd name="adj1" fmla="val 11101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আদর্শ পাঠ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70" y="2360374"/>
            <a:ext cx="3486150" cy="25998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233" y="2438237"/>
            <a:ext cx="4075612" cy="25219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5636419" y="1354931"/>
            <a:ext cx="1776413" cy="73342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5613797" y="1343025"/>
            <a:ext cx="1776413" cy="732235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820882"/>
            <a:ext cx="7696200" cy="7031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ذهب مجاد مع الولده الي  الطبيب للمعالجة  وجلس في غرفته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6096000"/>
            <a:ext cx="83820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মাজেদ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http://online-dhaka.com/images/files/dhaka-city/health/health-tips/some-treatment-of-several-disea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343400" cy="35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se2.mm.bing.net/th?id=OIP.IY9lijdsSiIQvP6SmZZWYwHaFl&amp;pid=Api&amp;P=0&amp;w=244&amp;h=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781174"/>
            <a:ext cx="4218749" cy="355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7696200" cy="92583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فوجد صورة كبيرة فيها  جسم الانسان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66700" y="5715000"/>
            <a:ext cx="8382000" cy="93647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তখন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বড়</a:t>
            </a:r>
            <a:r>
              <a:rPr lang="en-US" sz="2400" dirty="0" smtClean="0"/>
              <a:t> </a:t>
            </a:r>
            <a:r>
              <a:rPr lang="en-US" sz="2400" dirty="0" err="1" smtClean="0"/>
              <a:t>ছবি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পেল</a:t>
            </a:r>
            <a:r>
              <a:rPr lang="en-US" sz="2400" dirty="0"/>
              <a:t> </a:t>
            </a:r>
            <a:r>
              <a:rPr lang="en-US" sz="2400" dirty="0" err="1" smtClean="0"/>
              <a:t>যাতে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মানব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দেহ</a:t>
            </a:r>
            <a:r>
              <a:rPr lang="en-US" sz="2400" dirty="0" smtClean="0"/>
              <a:t> </a:t>
            </a:r>
            <a:r>
              <a:rPr lang="en-US" sz="2400" dirty="0" err="1" smtClean="0"/>
              <a:t>অংকিত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রয়েছে</a:t>
            </a:r>
            <a:r>
              <a:rPr lang="en-US" sz="2400" dirty="0" smtClean="0"/>
              <a:t>।  </a:t>
            </a:r>
            <a:endParaRPr lang="en-US" sz="2400" dirty="0"/>
          </a:p>
        </p:txBody>
      </p:sp>
      <p:pic>
        <p:nvPicPr>
          <p:cNvPr id="6146" name="Picture 2" descr="https://upload.wikimedia.org/wikipedia/commons/thumb/f/f5/Human_Body-bn.png/250px-Human_Body-b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64381"/>
            <a:ext cx="3886200" cy="444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1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8382000" cy="12330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anose="02000000000000000000" pitchFamily="2" charset="0"/>
              </a:rPr>
              <a:t>وهي الراس والسعر والعينان والاذنان والانف والفم واللسان والاسنان والكتف والصدر والقلب والبطن  واليد والذراح والمرافق والاصابع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181600"/>
            <a:ext cx="8382000" cy="1447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দুচখ্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জিহবা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হৃদপিন্ড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বাহু,কনুই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আংগুল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https://www.mbbsdoctor21.com/wp-content/uploads/2019/01/imag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3810000" cy="341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386</Words>
  <Application>Microsoft Office PowerPoint</Application>
  <PresentationFormat>On-screen Show (4:3)</PresentationFormat>
  <Paragraphs>82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ismail - [2010]</cp:lastModifiedBy>
  <cp:revision>71</cp:revision>
  <dcterms:created xsi:type="dcterms:W3CDTF">2006-08-16T00:00:00Z</dcterms:created>
  <dcterms:modified xsi:type="dcterms:W3CDTF">2019-08-01T01:43:06Z</dcterms:modified>
</cp:coreProperties>
</file>