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77" r:id="rId13"/>
    <p:sldId id="268" r:id="rId14"/>
    <p:sldId id="267" r:id="rId15"/>
    <p:sldId id="269" r:id="rId16"/>
    <p:sldId id="271" r:id="rId17"/>
    <p:sldId id="270" r:id="rId18"/>
    <p:sldId id="273" r:id="rId19"/>
    <p:sldId id="274" r:id="rId20"/>
    <p:sldId id="272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7" autoAdjust="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D1ED3-A044-4122-BF31-0A4701B4B497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951AB-0EF9-4E1A-ADF8-24BF94367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8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51AB-0EF9-4E1A-ADF8-24BF94367D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6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51AB-0EF9-4E1A-ADF8-24BF94367D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05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2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93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0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4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390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23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0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82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7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3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3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79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3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3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AE6224-506A-400C-8289-90FE934AA674}" type="datetimeFigureOut">
              <a:rPr lang="en-US" smtClean="0"/>
              <a:t>03-Jul-18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C4FF2-C873-47E8-A169-09E5EE3A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9306" y="442210"/>
            <a:ext cx="2053651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bn-IN" sz="66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15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r>
              <a:rPr lang="bn-IN" sz="9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bn-IN" sz="96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3025" r="1392" b="2381"/>
          <a:stretch/>
        </p:blipFill>
        <p:spPr>
          <a:xfrm>
            <a:off x="1918740" y="689546"/>
            <a:ext cx="5216578" cy="519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3" y="644577"/>
            <a:ext cx="8266875" cy="5561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64118" y="929390"/>
            <a:ext cx="238343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IN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019332" y="2143593"/>
            <a:ext cx="4542019" cy="322288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04144" y="3282845"/>
            <a:ext cx="2188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2395" y="2608286"/>
            <a:ext cx="7345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নির্ধারন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636302" y="944380"/>
            <a:ext cx="57862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তালগাছ এক পায়ে দাঁড়িয়ে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ছাড়িয়ে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উঁকি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ফুঁড়ে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কোথপাবে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11253" r="1373"/>
          <a:stretch/>
        </p:blipFill>
        <p:spPr>
          <a:xfrm>
            <a:off x="839449" y="674556"/>
            <a:ext cx="10628026" cy="4557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2158" y="5051685"/>
            <a:ext cx="9773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00"/>
                </a:solidFill>
              </a:rPr>
              <a:t>সরব পাঠ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6" y="599506"/>
            <a:ext cx="3967291" cy="4995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0010" y="2429692"/>
            <a:ext cx="619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6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5" y="669070"/>
            <a:ext cx="5332731" cy="55068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0171" y="2325189"/>
            <a:ext cx="52512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সব</a:t>
            </a:r>
            <a:r>
              <a:rPr lang="en-US" sz="6000" dirty="0" smtClean="0"/>
              <a:t> </a:t>
            </a:r>
            <a:r>
              <a:rPr lang="en-US" sz="6000" dirty="0" err="1" smtClean="0"/>
              <a:t>গাছ</a:t>
            </a:r>
            <a:r>
              <a:rPr lang="en-US" sz="6000" dirty="0" smtClean="0"/>
              <a:t> </a:t>
            </a:r>
            <a:r>
              <a:rPr lang="en-US" sz="6000" dirty="0" err="1" smtClean="0"/>
              <a:t>ছাড়িয়ে</a:t>
            </a:r>
            <a:endParaRPr lang="bn-IN" sz="6000" dirty="0" smtClean="0"/>
          </a:p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উঁকি মারে আকাশে 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9" y="705012"/>
            <a:ext cx="11010688" cy="3344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4754880"/>
            <a:ext cx="10633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মনে সাধ,  কালো মেঘ ফুঁড়ে যায়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5791" r="18010" b="2492"/>
          <a:stretch/>
        </p:blipFill>
        <p:spPr>
          <a:xfrm>
            <a:off x="653143" y="679268"/>
            <a:ext cx="6178685" cy="5643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8857" y="4180114"/>
            <a:ext cx="7393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আকাশেতে উড়ে যায়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4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8" y="720178"/>
            <a:ext cx="7601633" cy="5503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799" y="4467497"/>
            <a:ext cx="4859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 পাবে পাখা সে?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rizontal Scroll 15"/>
          <p:cNvSpPr/>
          <p:nvPr/>
        </p:nvSpPr>
        <p:spPr>
          <a:xfrm>
            <a:off x="809469" y="644578"/>
            <a:ext cx="4122295" cy="224852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84223" y="1364105"/>
            <a:ext cx="3552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নতুন শব্দ খুঁজি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4467069" y="169388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49115" y="3102964"/>
            <a:ext cx="100134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ফুঁড়ে –ফুটো করে,ভেদ করে।</a:t>
            </a:r>
          </a:p>
          <a:p>
            <a:r>
              <a:rPr lang="bn-IN" sz="5400" dirty="0" smtClean="0"/>
              <a:t>পাখা – ডানা,পাখনা। </a:t>
            </a:r>
          </a:p>
          <a:p>
            <a:r>
              <a:rPr lang="bn-IN" sz="5400" dirty="0" smtClean="0"/>
              <a:t>উঁকি – মুখ বের করে দেখা।</a:t>
            </a:r>
            <a:endParaRPr lang="en-US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5246558" y="1184223"/>
            <a:ext cx="6205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ফুঁড়ে,পাখা,উঁকি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8908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274165" y="644577"/>
            <a:ext cx="4107305" cy="1858781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83831" y="1139252"/>
            <a:ext cx="3267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এসো বাক্যাগুলো পড়ি ও লিখি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04538" y="2758189"/>
            <a:ext cx="107029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উঁকি মারে আকাশে – মুখ বের করে আকাশ দেখে।</a:t>
            </a:r>
          </a:p>
          <a:p>
            <a:r>
              <a:rPr lang="bn-IN" sz="5400" dirty="0" smtClean="0"/>
              <a:t>মেঘ ফুঁড়ে যায় – মেঘ ফুটো করে উপরে উঠে যায়।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869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443396" y="644577"/>
            <a:ext cx="7195278" cy="1259176"/>
          </a:xfrm>
          <a:prstGeom prst="cloudCallout">
            <a:avLst>
              <a:gd name="adj1" fmla="val -3125"/>
              <a:gd name="adj2" fmla="val 118238"/>
            </a:avLst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94282" y="2593298"/>
            <a:ext cx="100584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</a:rPr>
              <a:t>হুসনা আক্তার</a:t>
            </a:r>
          </a:p>
          <a:p>
            <a:r>
              <a:rPr lang="bn-IN" sz="4000" dirty="0">
                <a:solidFill>
                  <a:srgbClr val="0070C0"/>
                </a:solidFill>
              </a:rPr>
              <a:t>সহকারি শিক্ষক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হাইধনখালি সরকারি প্রাথমিক বিদ্যালয়</a:t>
            </a:r>
          </a:p>
          <a:p>
            <a:r>
              <a:rPr lang="bn-IN" sz="4800" dirty="0" smtClean="0">
                <a:solidFill>
                  <a:srgbClr val="0070C0"/>
                </a:solidFill>
              </a:rPr>
              <a:t>করিমগঞ্জ,কিশোরগঞ্জ।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7582" y="914398"/>
            <a:ext cx="5516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FF00"/>
                </a:solidFill>
              </a:rPr>
              <a:t>শিক্ষক পরিচিতি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959370" y="1154243"/>
            <a:ext cx="6625653" cy="152899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8858" y="1379095"/>
            <a:ext cx="28931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1764" y="1064301"/>
            <a:ext cx="2728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174" y="3057993"/>
            <a:ext cx="98785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 কয়েকটি দলে ভাগ করে দিব। তারপর দলের একজনকে সরবে পড়তে দিব এবং অন্যদেরকে সাথে সাথে আঙ্গুল মিলাতে নির্দেশনা দিব । এভাবে প্রত্যাকটি দল অনুশীলন করবে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409076" y="629587"/>
            <a:ext cx="7989757" cy="1319134"/>
          </a:xfrm>
          <a:prstGeom prst="cloudCallout">
            <a:avLst>
              <a:gd name="adj1" fmla="val -36968"/>
              <a:gd name="adj2" fmla="val 7386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7541" y="629587"/>
            <a:ext cx="463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মূল্যায়ন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291" y="2338467"/>
            <a:ext cx="9863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 কবিতাটি আবৃত্তি কর। (মৌখিক)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২/সঠিক শব্দ দিয়ে শূন্যস্থান পূরন কর। (লিখিত)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 সাধ, ........................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ফুঁড়ে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)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……………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3648" y="4482058"/>
            <a:ext cx="2188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উড়ে 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9167" y="5441430"/>
            <a:ext cx="2593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কালোমেঘ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86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555 C -0.00911 0.00486 -0.03984 0.00416 -0.05091 0.00416 C -0.11927 0.00416 -0.18984 0.01597 -0.18984 0.02778 C -0.18984 0.02199 -0.22513 0.01597 -0.2582 0.01597 C -0.29349 0.01597 -0.3263 0.02199 -0.3263 0.02778 C -0.3263 0.02477 -0.34388 0.02199 -0.36158 0.02199 C -0.37916 0.02199 -0.397 0.02477 -0.397 0.02778 C -0.397 0.02639 -0.40585 0.02477 -0.41458 0.02477 C -0.4233 0.02477 -0.43203 0.02639 -0.43203 0.02778 C -0.43203 0.02708 -0.43619 0.02639 -0.44088 0.02639 C -0.44322 0.02639 -0.44987 0.02708 -0.44987 0.02778 C -0.44987 0.02754 -0.45208 0.02708 -0.45403 0.02708 C -0.45403 0.02685 -0.45833 0.02731 -0.45833 0.02778 C -0.45833 0.02754 -0.45833 0.02731 -0.46067 0.02754 C -0.46067 0.02731 -0.46302 0.02778 -0.46302 0.02754 C -0.46302 0.02778 -0.46302 0.02754 -0.46302 0.02731 C -0.46523 0.02754 -0.46523 0.02731 -0.46523 0.02778 C -0.46757 0.02778 -0.46757 0.02754 -0.46757 0.02731 C -0.46966 0.02754 -0.46966 0.02731 -0.46966 0.02778 " pathEditMode="relative" rAng="0" ptsTypes="AAAAAAAAAAAAAAAAA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83 -0.41968 C -0.22787 -0.42778 -0.2418 -0.43565 -0.24688 -0.43565 C -0.27787 -0.43565 -0.3099 -0.31065 -0.3099 -0.18565 C -0.3099 -0.24861 -0.32591 -0.31065 -0.34089 -0.31065 C -0.3569 -0.31065 -0.37188 -0.24769 -0.37188 -0.18565 C -0.37188 -0.21667 -0.37982 -0.24861 -0.38789 -0.24861 C -0.39584 -0.24861 -0.40391 -0.21759 -0.40391 -0.18565 C -0.40391 -0.20162 -0.40795 -0.21667 -0.41185 -0.21667 C -0.41589 -0.21667 -0.41979 -0.2007 -0.41979 -0.18565 C -0.41979 -0.19375 -0.42175 -0.20162 -0.42383 -0.20162 C -0.42487 -0.20162 -0.42787 -0.19352 -0.42787 -0.18565 C -0.42787 -0.18958 -0.42891 -0.19375 -0.42982 -0.19375 C -0.42982 -0.19468 -0.43177 -0.18982 -0.43177 -0.18565 C -0.43177 -0.18773 -0.43177 -0.18958 -0.43282 -0.18958 C -0.43282 -0.18866 -0.43386 -0.1875 -0.43386 -0.18565 C -0.43386 -0.18657 -0.43386 -0.18773 -0.43386 -0.18866 C -0.4349 -0.18866 -0.4349 -0.18773 -0.4349 -0.18657 C -0.43594 -0.18657 -0.43594 -0.1875 -0.43594 -0.18866 C -0.43698 -0.18866 -0.43698 -0.18773 -0.43698 -0.18657 " pathEditMode="relative" rAng="0" ptsTypes="AAAAAAAAAAAAAAAAA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6" grpId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3138"/>
          <a:stretch/>
        </p:blipFill>
        <p:spPr>
          <a:xfrm>
            <a:off x="719528" y="659567"/>
            <a:ext cx="4152275" cy="5456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6636" y="809469"/>
            <a:ext cx="629586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</a:rPr>
              <a:t>সকল </a:t>
            </a:r>
          </a:p>
          <a:p>
            <a:r>
              <a:rPr lang="bn-IN" sz="11500" dirty="0" smtClean="0">
                <a:solidFill>
                  <a:srgbClr val="FF0000"/>
                </a:solidFill>
              </a:rPr>
              <a:t>কে              ধন্যবাদ 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8662" y="644578"/>
            <a:ext cx="7525061" cy="1588957"/>
          </a:xfrm>
          <a:prstGeom prst="cloudCallout">
            <a:avLst>
              <a:gd name="adj1" fmla="val 6259"/>
              <a:gd name="adj2" fmla="val 87972"/>
            </a:avLst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2768" y="824460"/>
            <a:ext cx="5981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3672" y="2428406"/>
            <a:ext cx="103881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</a:p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endParaRPr lang="bn-IN" sz="4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পাঠ্যাংশঃতালগাছ....................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7764" y="854440"/>
            <a:ext cx="8904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দেখি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t="2947" r="-661" b="4114"/>
          <a:stretch/>
        </p:blipFill>
        <p:spPr>
          <a:xfrm>
            <a:off x="1152000" y="2113613"/>
            <a:ext cx="5645200" cy="3372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5240" y="2623278"/>
            <a:ext cx="4107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5101" y="4422099"/>
            <a:ext cx="31779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7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252" y="914399"/>
            <a:ext cx="7450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 একটা ছবি দেখি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3" y="2205700"/>
            <a:ext cx="4846084" cy="3655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5829" y="2428406"/>
            <a:ext cx="4796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5298" y="4467068"/>
            <a:ext cx="2893102" cy="160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0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5909"/>
          <a:stretch/>
        </p:blipFill>
        <p:spPr>
          <a:xfrm>
            <a:off x="704539" y="1873771"/>
            <a:ext cx="2192938" cy="133555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2" t="4216" r="6603" b="3021"/>
          <a:stretch/>
        </p:blipFill>
        <p:spPr>
          <a:xfrm>
            <a:off x="914398" y="4062335"/>
            <a:ext cx="1708879" cy="164891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t="5923" r="-4639" b="6577"/>
          <a:stretch/>
        </p:blipFill>
        <p:spPr>
          <a:xfrm>
            <a:off x="8439462" y="1259172"/>
            <a:ext cx="2908092" cy="4187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637" y="719527"/>
            <a:ext cx="923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এবার আমরা দুটি ছবি দিয়ে একটি শব্দ তৈরি করি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963" y="2083634"/>
            <a:ext cx="181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70C0"/>
                </a:solidFill>
              </a:rPr>
              <a:t>তাল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7954" y="4302177"/>
            <a:ext cx="2053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7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1667 C 0.00794 -1.85185E-6 0.03632 -0.01597 0.04661 -0.01597 C 0.10924 -0.01597 0.17422 0.24144 0.17422 0.49908 C 0.17422 0.36875 0.2069 0.24144 0.23711 0.24144 C 0.26979 0.24144 0.3 0.37107 0.3 0.49908 C 0.3 0.43472 0.31614 0.36875 0.33229 0.36875 C 0.34856 0.36875 0.36497 0.4331 0.36497 0.49908 C 0.36497 0.46574 0.37317 0.43472 0.38086 0.43472 C 0.38906 0.43472 0.39713 0.46759 0.39713 0.49908 C 0.39713 0.48195 0.40104 0.46574 0.40533 0.46574 C 0.40742 0.46574 0.41354 0.48241 0.41354 0.49908 C 0.41354 0.49051 0.41562 0.48195 0.41744 0.48195 C 0.41744 0.48426 0.42148 0.49005 0.42148 0.49908 C 0.42148 0.49445 0.42148 0.49051 0.42356 0.49051 C 0.42356 0.49259 0.42578 0.49491 0.42578 0.49908 C 0.42578 0.49676 0.42578 0.49445 0.42578 0.49259 C 0.42786 0.49259 0.42786 0.49445 0.42786 0.49676 C 0.42994 0.49676 0.42994 0.49491 0.42994 0.49259 C 0.43216 0.49259 0.43216 0.49445 0.43216 0.49676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92 C 0.0099 -0.00601 0.04454 -0.01064 0.05704 -0.01064 C 0.13399 -0.01064 0.21355 0.06667 0.21355 0.14422 C 0.21355 0.1051 0.25339 0.06667 0.2905 0.06667 C 0.33034 0.06667 0.36745 0.10556 0.36745 0.14422 C 0.36745 0.12477 0.38724 0.1051 0.4073 0.1051 C 0.42696 0.1051 0.44701 0.12408 0.44701 0.14422 C 0.44701 0.13403 0.45704 0.12477 0.4668 0.12477 C 0.4767 0.12477 0.48646 0.13473 0.48646 0.14422 C 0.48646 0.13913 0.49141 0.13403 0.49649 0.13403 C 0.49909 0.13403 0.50651 0.13913 0.50651 0.14422 C 0.50651 0.14167 0.50912 0.13913 0.51133 0.13913 C 0.51133 0.13959 0.51615 0.14144 0.51615 0.14422 C 0.51615 0.1426 0.51615 0.14167 0.51875 0.14167 C 0.51875 0.14213 0.52136 0.14283 0.52136 0.14422 C 0.52136 0.14352 0.52136 0.1426 0.52136 0.14213 C 0.52396 0.14213 0.52396 0.1426 0.52396 0.14352 C 0.52657 0.14352 0.52657 0.14283 0.52657 0.14213 C 0.5293 0.14213 0.5293 0.1426 0.5293 0.14352 " pathEditMode="relative" rAng="0" ptsTypes="AAAAAAAAAAAAAAAAA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794478" y="599605"/>
            <a:ext cx="8004748" cy="2188564"/>
          </a:xfrm>
          <a:prstGeom prst="cloudCallout">
            <a:avLst>
              <a:gd name="adj1" fmla="val -51732"/>
              <a:gd name="adj2" fmla="val 128938"/>
            </a:avLst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3573" y="1004339"/>
            <a:ext cx="4931765" cy="144655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7226" y="3837482"/>
            <a:ext cx="6970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5928" y="5486400"/>
            <a:ext cx="5171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468" y="3796485"/>
            <a:ext cx="1867161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19331" y="584616"/>
            <a:ext cx="10283253" cy="1603948"/>
          </a:xfrm>
          <a:prstGeom prst="cloudCallou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3513" y="884420"/>
            <a:ext cx="7525063" cy="110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শিখনফল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529" y="2443397"/>
            <a:ext cx="104931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শোনা২.১.২ কবিতা শুনে বুঝতে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২.১.৩কবিতার মূলভাব বুঝতে পারবে।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 ২.১.৩পাঠ্যপুস্তকের কবিতা শ্রবণযোগ্য স্বরে আবৃত্তি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পড়া১.৪.১পাঠ্যপুস্তকের শব্দ শ্রবণযোগ্য স্বরে ওশুদ্ধ উচ্চারনে পড়তে পারবে।</a:t>
            </a:r>
          </a:p>
          <a:p>
            <a:pPr lvl="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১.৪.২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বাক্য শ্রবণযোগ্যস্বরে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ওশুদ্ধ উচ্চারনে পড়তে পারবে।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 t="2414" r="1615" b="2259"/>
          <a:stretch/>
        </p:blipFill>
        <p:spPr>
          <a:xfrm>
            <a:off x="1094281" y="779488"/>
            <a:ext cx="4452079" cy="535148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36" y="665517"/>
            <a:ext cx="4282340" cy="548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624</TotalTime>
  <Words>287</Words>
  <Application>Microsoft Office PowerPoint</Application>
  <PresentationFormat>Widescreen</PresentationFormat>
  <Paragraphs>75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68</cp:revision>
  <dcterms:created xsi:type="dcterms:W3CDTF">2018-07-01T09:54:16Z</dcterms:created>
  <dcterms:modified xsi:type="dcterms:W3CDTF">2018-07-03T07:02:54Z</dcterms:modified>
</cp:coreProperties>
</file>