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1" r:id="rId8"/>
    <p:sldId id="262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606E-579C-A147-B1B0-0D80560DC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C37C6-070C-214E-A366-35758F98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3F6AC-3BE8-1840-9213-BFC8CE04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E6C3D-F26D-7E4E-B64C-A781396F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FFA5-6E4A-704C-9D23-DB8CDE33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325A2-46F5-E940-B098-31039D30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E4D51-750A-8146-AA5D-58DCAC367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8B1DA-7451-0E4F-A484-60BBABE7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8B02D-4B3B-EF4E-8BF7-B4E39722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E991B-45D5-214E-825F-997AD031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5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DAD3B-1527-5D4A-8808-77F9A5AA3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D8CAE-2812-B047-B131-18BB46F60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E9A93-4D09-134A-9863-AA49CBD0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224C8-5021-5B41-8B2A-4C440280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D9A95-7FD3-9F42-9ED7-2FB1D5B9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3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E7D8-95C5-B544-8F5E-DC9B8DA2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7152-6240-9B49-9859-E62A37E5E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FAC17-6A6D-5443-A15C-5F0D6902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402B8-E222-5D44-8EA5-4995DB5C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941C-C6D0-1E47-BE79-A82FDA72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9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7C5F-B8A7-994B-BBAB-BB38257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33BC4-4007-0D45-ABDC-93D6A0B98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44C47-9A83-5F44-B3F2-3F03B0CB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54440-75B9-714F-823F-361AE858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586C-7968-8F49-897E-F42C4C0B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D00E-4EE6-5444-8114-98EA49C3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A88D-E157-4B49-A8FE-03B49E375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2DAA8-FC4C-D74B-9813-7331CF4F5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EA215-A7E9-AE47-99F0-4602EFE5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99D7E-6A3E-7440-9875-E110C00F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ED44B-6B14-3F45-B795-0A0C826D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8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5592-EADF-E042-873D-EE81A59E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1CBC0-445C-CC40-BE7A-2D577DF6F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AE21C-946C-264B-A7B6-B420EFF2A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9E51-3884-0543-90D6-178B5D8FA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81970-15EB-D841-B73A-8048B2975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B3E7D2-304C-334F-AC95-A5A88FA8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5407E-CA3F-1D48-8AB1-7CEC5629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96BFA-6768-534F-9548-3C79D342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8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C2FD-0DEB-7C4B-816B-41B91A3A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C3642-221B-3E48-BEC4-9FA73758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A154C-F41A-A044-A207-1E752E60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70221-BBF7-DD49-BA54-2211417B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8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FDA48-E1D7-E142-BDF7-4A4CED08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8F871-7977-2449-B471-C180C302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D9CCC-8772-A84F-B14E-3BBA31BF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8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7DD4-7DAA-BD4F-8633-DC6648DE5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E14E7-7AE6-C04B-BDCE-8EA7787CB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8ECFC-5726-8D4C-8FF9-EA760ABAD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D6ABD-58F8-6A47-A017-6F341385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323F6-98DD-CF42-9C2E-A4321723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EE4DE-7561-2148-AEB2-179C5CAA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5274-BD4E-3B4A-A15E-76C10937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51D30-BC0A-F044-AEB7-0883F24D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B052C-3100-FD4B-ACA5-88E5D7DBB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17D96-0611-DA4D-BCB6-6C944F3A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6F926-501B-8D48-87DF-35D9E464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C152-FB34-574B-A65B-0605D889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9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5A90A-A0BF-6D4E-BE7E-1B1DCBEA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A36AF-B134-1246-AAC9-96DD4A4DC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02DC-F105-BE41-A033-ABC1B2CA9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6C65-7E75-5844-99AF-45B65FEFA54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F6357-9250-F349-9F08-F3CF0E4AB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86950-E049-EA45-A47C-5D786EAA4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A0384-82C4-B74E-A1F1-19AC62B6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6AA1-B7A8-4A4E-B979-97D38AF01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rgbClr val="00B0F0"/>
                </a:solidFill>
              </a:rPr>
              <a:t>السلام</a:t>
            </a:r>
            <a:r>
              <a:rPr lang="en-US" sz="9600" dirty="0">
                <a:solidFill>
                  <a:srgbClr val="00B0F0"/>
                </a:solidFill>
              </a:rPr>
              <a:t> </a:t>
            </a:r>
            <a:r>
              <a:rPr lang="en-US" sz="9600" dirty="0" err="1">
                <a:solidFill>
                  <a:srgbClr val="00B0F0"/>
                </a:solidFill>
              </a:rPr>
              <a:t>عليكم</a:t>
            </a:r>
            <a:r>
              <a:rPr lang="en-US" sz="9600" dirty="0">
                <a:solidFill>
                  <a:srgbClr val="00B0F0"/>
                </a:solidFill>
              </a:rPr>
              <a:t> </a:t>
            </a:r>
            <a:r>
              <a:rPr lang="en-US" sz="9600" dirty="0" err="1">
                <a:solidFill>
                  <a:srgbClr val="00B0F0"/>
                </a:solidFill>
              </a:rPr>
              <a:t>ورحمة</a:t>
            </a:r>
            <a:r>
              <a:rPr lang="en-US" sz="9600" dirty="0">
                <a:solidFill>
                  <a:srgbClr val="00B0F0"/>
                </a:solidFill>
              </a:rPr>
              <a:t> </a:t>
            </a:r>
            <a:r>
              <a:rPr lang="en-US" sz="9600" dirty="0" err="1">
                <a:solidFill>
                  <a:srgbClr val="00B0F0"/>
                </a:solidFill>
              </a:rPr>
              <a:t>الله</a:t>
            </a:r>
            <a:r>
              <a:rPr lang="en-US" sz="96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075FD-4A47-814C-8F3F-BD58E9F87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i="1" dirty="0" err="1">
                <a:solidFill>
                  <a:srgbClr val="FF0000"/>
                </a:solidFill>
              </a:rPr>
              <a:t>আজকের</a:t>
            </a:r>
            <a:r>
              <a:rPr lang="en-US" sz="4800" i="1" dirty="0">
                <a:solidFill>
                  <a:srgbClr val="FF0000"/>
                </a:solidFill>
              </a:rPr>
              <a:t>  </a:t>
            </a:r>
            <a:r>
              <a:rPr lang="en-US" sz="4800" i="1" dirty="0" err="1">
                <a:solidFill>
                  <a:srgbClr val="FF0000"/>
                </a:solidFill>
              </a:rPr>
              <a:t>পাঠে</a:t>
            </a:r>
            <a:r>
              <a:rPr lang="en-US" sz="4800" i="1" dirty="0">
                <a:solidFill>
                  <a:srgbClr val="FF0000"/>
                </a:solidFill>
              </a:rPr>
              <a:t>  </a:t>
            </a:r>
            <a:r>
              <a:rPr lang="en-US" sz="4800" i="1" dirty="0" err="1">
                <a:solidFill>
                  <a:srgbClr val="FF0000"/>
                </a:solidFill>
              </a:rPr>
              <a:t>সবাইকে</a:t>
            </a:r>
            <a:r>
              <a:rPr lang="en-US" sz="4800" i="1" dirty="0">
                <a:solidFill>
                  <a:srgbClr val="FF0000"/>
                </a:solidFill>
              </a:rPr>
              <a:t>  </a:t>
            </a:r>
            <a:r>
              <a:rPr lang="en-US" sz="4800" i="1" dirty="0" err="1">
                <a:solidFill>
                  <a:srgbClr val="FF0000"/>
                </a:solidFill>
              </a:rPr>
              <a:t>স্বাগত</a:t>
            </a:r>
            <a:r>
              <a:rPr lang="en-US" sz="4800" i="1" dirty="0">
                <a:solidFill>
                  <a:srgbClr val="FF0000"/>
                </a:solidFill>
              </a:rPr>
              <a:t>  </a:t>
            </a:r>
            <a:r>
              <a:rPr lang="en-US" sz="4800" i="1" dirty="0" err="1">
                <a:solidFill>
                  <a:srgbClr val="FF0000"/>
                </a:solidFill>
              </a:rPr>
              <a:t>জানাই</a:t>
            </a:r>
            <a:r>
              <a:rPr lang="en-US" sz="4800" i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2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33DB-EF42-2149-9391-CAD29690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dirty="0" err="1">
                <a:solidFill>
                  <a:srgbClr val="7030A0"/>
                </a:solidFill>
              </a:rPr>
              <a:t>বাড়ীর</a:t>
            </a:r>
            <a:r>
              <a:rPr lang="en-US" sz="6700" dirty="0">
                <a:solidFill>
                  <a:srgbClr val="7030A0"/>
                </a:solidFill>
              </a:rPr>
              <a:t> </a:t>
            </a:r>
            <a:r>
              <a:rPr lang="en-US" sz="6700" dirty="0" err="1">
                <a:solidFill>
                  <a:srgbClr val="7030A0"/>
                </a:solidFill>
              </a:rPr>
              <a:t>কাজ</a:t>
            </a:r>
            <a:r>
              <a:rPr lang="en-US" sz="6700" dirty="0">
                <a:solidFill>
                  <a:srgbClr val="7030A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D7398-0D29-BC41-99C2-1BD588892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</a:rPr>
              <a:t>সালামের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</a:rPr>
              <a:t>অর্থ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 ও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</a:rPr>
              <a:t>উপকারিতা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</a:rPr>
              <a:t>বর্ণনা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</a:rPr>
              <a:t>কর</a:t>
            </a:r>
            <a:r>
              <a:rPr lang="en-US" sz="4800" dirty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3F53-2EBD-5A47-8EC0-D2DC3BDE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chemeClr val="accent1">
                    <a:lumMod val="50000"/>
                  </a:schemeClr>
                </a:solidFill>
              </a:rPr>
              <a:t>সবাইকে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1">
                    <a:lumMod val="50000"/>
                  </a:schemeClr>
                </a:solidFill>
              </a:rPr>
              <a:t>অনেক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1">
                    <a:lumMod val="50000"/>
                  </a:schemeClr>
                </a:solidFill>
              </a:rPr>
              <a:t>ধন্যবাদ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93C15-2589-B945-AAE1-00D50C52F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8000" dirty="0" err="1">
                <a:solidFill>
                  <a:srgbClr val="00B050"/>
                </a:solidFill>
              </a:rPr>
              <a:t>আল্লাহ</a:t>
            </a:r>
            <a:r>
              <a:rPr lang="en-US" sz="8000" dirty="0">
                <a:solidFill>
                  <a:srgbClr val="00B050"/>
                </a:solidFill>
              </a:rPr>
              <a:t> </a:t>
            </a:r>
            <a:r>
              <a:rPr lang="en-US" sz="8000" dirty="0" err="1">
                <a:solidFill>
                  <a:srgbClr val="00B050"/>
                </a:solidFill>
              </a:rPr>
              <a:t>হাফেজ</a:t>
            </a:r>
            <a:r>
              <a:rPr lang="en-US" sz="8000" dirty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5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C90B-5998-8E49-A430-E47C4C3D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AnandaMJ" pitchFamily="2" charset="0"/>
              </a:rPr>
              <a:t>cwiwPwZ</a:t>
            </a:r>
            <a:endParaRPr lang="en-US" sz="8000" dirty="0">
              <a:solidFill>
                <a:srgbClr val="FF0000"/>
              </a:solidFill>
              <a:latin typeface="Ananda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027E-81BE-474D-BF20-22586007C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688" y="1953641"/>
            <a:ext cx="8506968" cy="34961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>
            <a:normAutofit fontScale="92500"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wkÿK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cwiwPwZ</a:t>
            </a:r>
            <a:endParaRPr lang="en-US" dirty="0">
              <a:solidFill>
                <a:srgbClr val="C00000"/>
              </a:solidFill>
              <a:latin typeface="AnandaMJ" pitchFamily="2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gvIjvbv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gynv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¤§`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RvwKi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†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nv‡mb</a:t>
            </a:r>
            <a:endParaRPr lang="en-US" dirty="0">
              <a:solidFill>
                <a:srgbClr val="C00000"/>
              </a:solidFill>
              <a:latin typeface="AnandaMJ" pitchFamily="2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mn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- †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gŠjfx</a:t>
            </a:r>
            <a:endParaRPr lang="en-US" dirty="0">
              <a:solidFill>
                <a:srgbClr val="C00000"/>
              </a:solidFill>
              <a:latin typeface="AnandaMJ" pitchFamily="2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KvcÍvB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Avj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Avwgb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bywiqv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`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vwLj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gv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`&amp;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ivmv</a:t>
            </a:r>
            <a:endParaRPr lang="en-US" dirty="0">
              <a:solidFill>
                <a:srgbClr val="C00000"/>
              </a:solidFill>
              <a:latin typeface="AnandaMJ" pitchFamily="2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‡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RwVNvU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,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bZzb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evRvi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,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KvßvB</a:t>
            </a:r>
            <a:endParaRPr lang="en-US" dirty="0">
              <a:solidFill>
                <a:srgbClr val="C00000"/>
              </a:solidFill>
              <a:latin typeface="AnandaMJ" pitchFamily="2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‡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gvevBj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tÑ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01845764968</a:t>
            </a:r>
          </a:p>
          <a:p>
            <a:pPr marL="0" indent="0" algn="just">
              <a:buNone/>
            </a:pPr>
            <a:endParaRPr lang="en-US" dirty="0">
              <a:solidFill>
                <a:srgbClr val="C00000"/>
              </a:solidFill>
              <a:latin typeface="AnandaMJ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cvV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cwiwPwZ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welq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t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nvw`m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kixd</a:t>
            </a:r>
            <a:endParaRPr lang="en-US" dirty="0">
              <a:solidFill>
                <a:srgbClr val="C00000"/>
              </a:solidFill>
              <a:latin typeface="AnandaMJ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‡</a:t>
            </a: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kÖwY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t `kg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Aa¨vq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t 1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C00000"/>
                </a:solidFill>
                <a:latin typeface="AnandaMJ" pitchFamily="2" charset="0"/>
              </a:rPr>
              <a:t>wcwiqW</a:t>
            </a:r>
            <a:r>
              <a:rPr lang="en-US" dirty="0">
                <a:solidFill>
                  <a:srgbClr val="C00000"/>
                </a:solidFill>
                <a:latin typeface="AnandaMJ" pitchFamily="2" charset="0"/>
              </a:rPr>
              <a:t> t 4_©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  <a:latin typeface="AnandaMJ" pitchFamily="2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  <a:latin typeface="AnandaMJ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26DDD3-D3DE-44F0-BD0A-137143CFDBB9}"/>
              </a:ext>
            </a:extLst>
          </p:cNvPr>
          <p:cNvCxnSpPr>
            <a:cxnSpLocks/>
          </p:cNvCxnSpPr>
          <p:nvPr/>
        </p:nvCxnSpPr>
        <p:spPr>
          <a:xfrm>
            <a:off x="5907024" y="1953641"/>
            <a:ext cx="0" cy="3496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51FD-2356-5B49-BCB1-57217D4C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>
                <a:solidFill>
                  <a:srgbClr val="00B0F0"/>
                </a:solidFill>
                <a:latin typeface="AnandaMJ" pitchFamily="2" charset="0"/>
              </a:rPr>
              <a:t>AvR‡Ki</a:t>
            </a:r>
            <a:r>
              <a:rPr lang="en-US" sz="6600" dirty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AnandaMJ" pitchFamily="2" charset="0"/>
              </a:rPr>
              <a:t>cv‡Vi</a:t>
            </a:r>
            <a:r>
              <a:rPr lang="en-US" sz="6600" dirty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AnandaMJ" pitchFamily="2" charset="0"/>
              </a:rPr>
              <a:t>welq</a:t>
            </a:r>
            <a:r>
              <a:rPr lang="en-US" sz="6600" dirty="0">
                <a:solidFill>
                  <a:srgbClr val="00B0F0"/>
                </a:solidFill>
                <a:latin typeface="AnandaMJ" pitchFamily="2" charset="0"/>
              </a:rPr>
              <a:t>    </a:t>
            </a:r>
            <a:r>
              <a:rPr lang="en-US" sz="6600" dirty="0" err="1">
                <a:solidFill>
                  <a:srgbClr val="00B0F0"/>
                </a:solidFill>
                <a:latin typeface="AnandaMJ" pitchFamily="2" charset="0"/>
              </a:rPr>
              <a:t>mvjv‡gi</a:t>
            </a:r>
            <a:r>
              <a:rPr lang="en-US" sz="6600" dirty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AnandaMJ" pitchFamily="2" charset="0"/>
              </a:rPr>
              <a:t>cÖPjb</a:t>
            </a:r>
            <a:endParaRPr lang="en-US" sz="6600" dirty="0">
              <a:solidFill>
                <a:srgbClr val="00B0F0"/>
              </a:solidFill>
              <a:latin typeface="Ananda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2BCA6-540C-C54A-AB6E-D398DEA2B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wb‡Pi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wfwWIwU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g‡bv‡hvM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mnKv‡i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†`‡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Lv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|</a:t>
            </a:r>
          </a:p>
        </p:txBody>
      </p:sp>
      <p:pic>
        <p:nvPicPr>
          <p:cNvPr id="4" name="3E2B2831">
            <a:hlinkClick r:id="" action="ppaction://media"/>
            <a:extLst>
              <a:ext uri="{FF2B5EF4-FFF2-40B4-BE49-F238E27FC236}">
                <a16:creationId xmlns:a16="http://schemas.microsoft.com/office/drawing/2014/main" id="{1637C3B8-2986-484E-9F64-910A5C037E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6976" y="3163824"/>
            <a:ext cx="7004304" cy="314807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2024508-4ABB-4048-A6B9-3D71560C0B6E}"/>
              </a:ext>
            </a:extLst>
          </p:cNvPr>
          <p:cNvSpPr/>
          <p:nvPr/>
        </p:nvSpPr>
        <p:spPr>
          <a:xfrm>
            <a:off x="6393943" y="1005840"/>
            <a:ext cx="317754" cy="227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E355C-7282-E549-9D05-56DD597E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i="1" dirty="0" err="1">
                <a:latin typeface="AnandaMJ" pitchFamily="2" charset="0"/>
              </a:rPr>
              <a:t>wkLbdj</a:t>
            </a:r>
            <a:endParaRPr lang="en-US" sz="7200" i="1" dirty="0">
              <a:latin typeface="Ananda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074E-5708-A645-A4FE-EB568E5C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GB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cvV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k‡l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wkÿv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_©xiv </a:t>
            </a:r>
          </a:p>
          <a:p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mvjvg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cÖPj‡bi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DcKvwiZv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m¤ú‡K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©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Rvb‡Z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cvi‡e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|</a:t>
            </a:r>
          </a:p>
          <a:p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iv¯Ívq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emvi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wbqg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I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nK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¡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m¤ú‡K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©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Rvb‡Z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cvi‡e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|</a:t>
            </a:r>
          </a:p>
          <a:p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¸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iæZ¡c~Y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©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kãvewji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ZvnwKK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ev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we‡kølb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cvi‡e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|</a:t>
            </a:r>
          </a:p>
          <a:p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dKxn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mvnvwe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nhiZ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Avey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mvC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`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Ly`ix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ivt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m¤ú‡K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©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Rvb‡Z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cvi‡e</a:t>
            </a:r>
            <a:endParaRPr lang="en-US" dirty="0">
              <a:solidFill>
                <a:srgbClr val="FF0000"/>
              </a:solidFill>
              <a:latin typeface="AnandaMJ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20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9F21-78B6-0D44-9274-48B4CDA1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wb‡Pi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nandaMJ" pitchFamily="2" charset="0"/>
              </a:rPr>
              <a:t>nvw`m</a:t>
            </a:r>
            <a:r>
              <a:rPr lang="en-US" dirty="0">
                <a:solidFill>
                  <a:srgbClr val="FF0000"/>
                </a:solidFill>
                <a:latin typeface="AnandaMJ" pitchFamily="2" charset="0"/>
              </a:rPr>
              <a:t> 2wU co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EA7DAE-9FDE-4EEE-93C9-6ADE0BEF9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4" y="1237249"/>
            <a:ext cx="10199077" cy="488219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610C74-E85B-43F5-BAF0-59FDEB9CD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0150"/>
            <a:ext cx="10777026" cy="53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4354-1CC5-4581-A882-31182076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nhiZ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Avey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mvC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`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Ly`ix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 (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ivt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) Gi </a:t>
            </a:r>
            <a:r>
              <a:rPr lang="en-US" sz="5400" dirty="0" err="1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cwiPq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nandaMJ" pitchFamily="2" charset="0"/>
              </a:rPr>
              <a:t> 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4C20EC7-3647-41C6-BA47-3316D5F40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36" y="3213752"/>
            <a:ext cx="2933925" cy="1649098"/>
          </a:xfrm>
        </p:spPr>
      </p:pic>
      <p:sp>
        <p:nvSpPr>
          <p:cNvPr id="4" name="Rectangle: Top Corners Snipped 3">
            <a:extLst>
              <a:ext uri="{FF2B5EF4-FFF2-40B4-BE49-F238E27FC236}">
                <a16:creationId xmlns:a16="http://schemas.microsoft.com/office/drawing/2014/main" id="{DD02ADD7-2A1F-49FE-A8C8-D0708DE8ED7C}"/>
              </a:ext>
            </a:extLst>
          </p:cNvPr>
          <p:cNvSpPr/>
          <p:nvPr/>
        </p:nvSpPr>
        <p:spPr>
          <a:xfrm>
            <a:off x="4462272" y="1811143"/>
            <a:ext cx="2763509" cy="1115568"/>
          </a:xfrm>
          <a:prstGeom prst="snip2SameRect">
            <a:avLst>
              <a:gd name="adj1" fmla="val 16667"/>
              <a:gd name="adj2" fmla="val 16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  <a:r>
              <a:rPr lang="en-US" sz="2800" dirty="0" err="1">
                <a:latin typeface="AnandaMJ" pitchFamily="2" charset="0"/>
              </a:rPr>
              <a:t>bvg</a:t>
            </a:r>
            <a:r>
              <a:rPr lang="en-US" sz="2800" dirty="0">
                <a:latin typeface="AnandaMJ" pitchFamily="2" charset="0"/>
              </a:rPr>
              <a:t> t </a:t>
            </a:r>
            <a:r>
              <a:rPr lang="en-US" sz="2800" dirty="0" err="1">
                <a:latin typeface="AnandaMJ" pitchFamily="2" charset="0"/>
              </a:rPr>
              <a:t>mvÕ</a:t>
            </a:r>
            <a:r>
              <a:rPr lang="en-US" sz="2800" dirty="0">
                <a:latin typeface="AnandaMJ" pitchFamily="2" charset="0"/>
              </a:rPr>
              <a:t>`</a:t>
            </a:r>
          </a:p>
          <a:p>
            <a:pPr algn="ctr"/>
            <a:r>
              <a:rPr lang="en-US" sz="2800" dirty="0" err="1">
                <a:latin typeface="AnandaMJ" pitchFamily="2" charset="0"/>
              </a:rPr>
              <a:t>Dcbvg</a:t>
            </a:r>
            <a:r>
              <a:rPr lang="en-US" sz="2800" dirty="0">
                <a:latin typeface="AnandaMJ" pitchFamily="2" charset="0"/>
              </a:rPr>
              <a:t> t </a:t>
            </a:r>
            <a:r>
              <a:rPr lang="en-US" sz="2800" dirty="0" err="1">
                <a:latin typeface="AnandaMJ" pitchFamily="2" charset="0"/>
              </a:rPr>
              <a:t>Ly`ix</a:t>
            </a:r>
            <a:endParaRPr lang="en-US" sz="2800" dirty="0"/>
          </a:p>
        </p:txBody>
      </p:sp>
      <p:sp>
        <p:nvSpPr>
          <p:cNvPr id="5" name="Rectangle: Top Corners Snipped 4">
            <a:extLst>
              <a:ext uri="{FF2B5EF4-FFF2-40B4-BE49-F238E27FC236}">
                <a16:creationId xmlns:a16="http://schemas.microsoft.com/office/drawing/2014/main" id="{D22D249B-FE83-46CA-A0E8-1EF5428A1BF5}"/>
              </a:ext>
            </a:extLst>
          </p:cNvPr>
          <p:cNvSpPr/>
          <p:nvPr/>
        </p:nvSpPr>
        <p:spPr>
          <a:xfrm rot="20298241">
            <a:off x="1484919" y="2166833"/>
            <a:ext cx="3078289" cy="1024034"/>
          </a:xfrm>
          <a:prstGeom prst="snip2SameRect">
            <a:avLst>
              <a:gd name="adj1" fmla="val 17885"/>
              <a:gd name="adj2" fmla="val 26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 AnandaMJ"/>
              </a:rPr>
              <a:t>wcZvi</a:t>
            </a:r>
            <a:r>
              <a:rPr lang="en-US" sz="2800" dirty="0">
                <a:latin typeface=" AnandaMJ"/>
              </a:rPr>
              <a:t> </a:t>
            </a:r>
            <a:r>
              <a:rPr lang="en-US" sz="2800" dirty="0" err="1">
                <a:latin typeface=" AnandaMJ"/>
              </a:rPr>
              <a:t>bvg</a:t>
            </a:r>
            <a:r>
              <a:rPr lang="en-US" sz="2800" dirty="0">
                <a:latin typeface=" AnandaMJ"/>
              </a:rPr>
              <a:t> t </a:t>
            </a:r>
            <a:r>
              <a:rPr lang="en-US" sz="2800" dirty="0" err="1">
                <a:latin typeface=" AnandaMJ"/>
              </a:rPr>
              <a:t>gv‡jK</a:t>
            </a:r>
            <a:endParaRPr lang="en-US" sz="2800" dirty="0">
              <a:latin typeface=" AnandaMJ"/>
            </a:endParaRPr>
          </a:p>
          <a:p>
            <a:pPr algn="ctr"/>
            <a:r>
              <a:rPr lang="en-US" sz="2800" dirty="0" err="1">
                <a:latin typeface=" AnandaMJ"/>
              </a:rPr>
              <a:t>gvZvi</a:t>
            </a:r>
            <a:r>
              <a:rPr lang="en-US" sz="2800" dirty="0">
                <a:latin typeface=" AnandaMJ"/>
              </a:rPr>
              <a:t> </a:t>
            </a:r>
            <a:r>
              <a:rPr lang="en-US" sz="2800" dirty="0" err="1">
                <a:latin typeface=" AnandaMJ"/>
              </a:rPr>
              <a:t>bvg</a:t>
            </a:r>
            <a:r>
              <a:rPr lang="en-US" sz="2800" dirty="0">
                <a:latin typeface=" AnandaMJ"/>
              </a:rPr>
              <a:t> t </a:t>
            </a:r>
            <a:r>
              <a:rPr lang="en-US" sz="2800" dirty="0" err="1">
                <a:latin typeface=" AnandaMJ"/>
              </a:rPr>
              <a:t>Avbxmv</a:t>
            </a:r>
            <a:endParaRPr lang="en-US" sz="2800" dirty="0">
              <a:latin typeface=" AnandaMJ"/>
            </a:endParaRPr>
          </a:p>
        </p:txBody>
      </p:sp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8662CB66-B6FC-4EB5-B26B-154360F063A1}"/>
              </a:ext>
            </a:extLst>
          </p:cNvPr>
          <p:cNvSpPr/>
          <p:nvPr/>
        </p:nvSpPr>
        <p:spPr>
          <a:xfrm rot="3087423">
            <a:off x="894033" y="4042833"/>
            <a:ext cx="2785914" cy="2025211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</a:t>
            </a:r>
            <a:r>
              <a:rPr lang="en-US" sz="2400" dirty="0" err="1">
                <a:latin typeface="AnandaMJ" pitchFamily="2" charset="0"/>
              </a:rPr>
              <a:t>Bmjvg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MÖnb</a:t>
            </a:r>
            <a:endParaRPr lang="en-US" sz="2400" dirty="0">
              <a:latin typeface="AnandaMJ" pitchFamily="2" charset="0"/>
            </a:endParaRPr>
          </a:p>
          <a:p>
            <a:pPr algn="ctr"/>
            <a:r>
              <a:rPr lang="en-US" sz="2400" dirty="0" err="1">
                <a:latin typeface="AnandaMJ" pitchFamily="2" charset="0"/>
              </a:rPr>
              <a:t>Zvi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wcZv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gvZv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wnRi‡Zi</a:t>
            </a:r>
            <a:r>
              <a:rPr lang="en-US" sz="2400" dirty="0">
                <a:latin typeface="AnandaMJ" pitchFamily="2" charset="0"/>
              </a:rPr>
              <a:t> c~‡e© 622 </a:t>
            </a:r>
            <a:r>
              <a:rPr lang="en-US" sz="2400" dirty="0" err="1">
                <a:latin typeface="AnandaMJ" pitchFamily="2" charset="0"/>
              </a:rPr>
              <a:t>wµóv‡ã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Bmjvg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MÖnb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K‡ib</a:t>
            </a:r>
            <a:r>
              <a:rPr lang="en-US" sz="2400" dirty="0">
                <a:latin typeface="AnandaMJ" pitchFamily="2" charset="0"/>
              </a:rPr>
              <a:t>|</a:t>
            </a:r>
            <a:endParaRPr lang="en-US" sz="2400" dirty="0"/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4F0D9200-52E8-451A-9946-680CC80258BF}"/>
              </a:ext>
            </a:extLst>
          </p:cNvPr>
          <p:cNvSpPr/>
          <p:nvPr/>
        </p:nvSpPr>
        <p:spPr>
          <a:xfrm flipH="1">
            <a:off x="3638840" y="5160854"/>
            <a:ext cx="3164535" cy="164909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nandaMJ" pitchFamily="2" charset="0"/>
              </a:rPr>
              <a:t> </a:t>
            </a:r>
            <a:r>
              <a:rPr lang="en-US" sz="2000" dirty="0" err="1">
                <a:latin typeface="AnandaMJ" pitchFamily="2" charset="0"/>
              </a:rPr>
              <a:t>Bmjv‡gi</a:t>
            </a:r>
            <a:r>
              <a:rPr lang="en-US" sz="2000" dirty="0">
                <a:latin typeface="AnandaMJ" pitchFamily="2" charset="0"/>
              </a:rPr>
              <a:t> †</a:t>
            </a:r>
            <a:r>
              <a:rPr lang="en-US" sz="2000" dirty="0" err="1">
                <a:latin typeface="AnandaMJ" pitchFamily="2" charset="0"/>
              </a:rPr>
              <a:t>L`gZ</a:t>
            </a:r>
            <a:r>
              <a:rPr lang="en-US" sz="2000" dirty="0">
                <a:latin typeface="AnandaMJ" pitchFamily="2" charset="0"/>
              </a:rPr>
              <a:t>  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nandaMJ" pitchFamily="2" charset="0"/>
              </a:rPr>
              <a:t> †</a:t>
            </a:r>
            <a:r>
              <a:rPr lang="en-US" sz="2000" dirty="0" err="1">
                <a:latin typeface="AnandaMJ" pitchFamily="2" charset="0"/>
              </a:rPr>
              <a:t>kÖô</a:t>
            </a:r>
            <a:r>
              <a:rPr lang="en-US" sz="2000" dirty="0">
                <a:latin typeface="AnandaMJ" pitchFamily="2" charset="0"/>
              </a:rPr>
              <a:t> </a:t>
            </a:r>
            <a:r>
              <a:rPr lang="en-US" sz="2000" dirty="0" err="1">
                <a:latin typeface="AnandaMJ" pitchFamily="2" charset="0"/>
              </a:rPr>
              <a:t>dwKn</a:t>
            </a:r>
            <a:endParaRPr lang="en-US" sz="2000" dirty="0">
              <a:latin typeface="AnandaMJ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nandaMJ" pitchFamily="2" charset="0"/>
              </a:rPr>
              <a:t>gyKvwm&amp;mwib</a:t>
            </a:r>
            <a:r>
              <a:rPr lang="en-US" sz="2000" dirty="0">
                <a:latin typeface="AnandaMJ" pitchFamily="2" charset="0"/>
              </a:rPr>
              <a:t>  </a:t>
            </a:r>
            <a:r>
              <a:rPr lang="en-US" sz="2000" dirty="0" err="1">
                <a:latin typeface="AnandaMJ" pitchFamily="2" charset="0"/>
              </a:rPr>
              <a:t>mvnvev</a:t>
            </a:r>
            <a:r>
              <a:rPr lang="en-US" sz="2000" dirty="0">
                <a:latin typeface="AnandaMJ" pitchFamily="2" charset="0"/>
              </a:rPr>
              <a:t> &amp;&amp;&amp;&amp;&amp;&amp;Gi AšÍ©fz³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nandaMJ" pitchFamily="2" charset="0"/>
              </a:rPr>
              <a:t>12 </a:t>
            </a:r>
            <a:r>
              <a:rPr lang="en-US" sz="2000" dirty="0" err="1">
                <a:latin typeface="AnandaMJ" pitchFamily="2" charset="0"/>
              </a:rPr>
              <a:t>wU</a:t>
            </a:r>
            <a:r>
              <a:rPr lang="en-US" sz="2000" dirty="0">
                <a:latin typeface="AnandaMJ" pitchFamily="2" charset="0"/>
              </a:rPr>
              <a:t> </a:t>
            </a:r>
            <a:r>
              <a:rPr lang="en-US" sz="2000" dirty="0" err="1">
                <a:latin typeface="AnandaMJ" pitchFamily="2" charset="0"/>
              </a:rPr>
              <a:t>Bmjvwg</a:t>
            </a:r>
            <a:r>
              <a:rPr lang="en-US" sz="2000" dirty="0">
                <a:latin typeface="AnandaMJ" pitchFamily="2" charset="0"/>
              </a:rPr>
              <a:t> </a:t>
            </a:r>
            <a:r>
              <a:rPr lang="en-US" sz="2000" dirty="0" err="1">
                <a:latin typeface="AnandaMJ" pitchFamily="2" charset="0"/>
              </a:rPr>
              <a:t>hy</a:t>
            </a:r>
            <a:r>
              <a:rPr lang="en-US" sz="2000" dirty="0">
                <a:latin typeface="AnandaMJ" pitchFamily="2" charset="0"/>
              </a:rPr>
              <a:t>‡&amp;× </a:t>
            </a:r>
            <a:r>
              <a:rPr lang="en-US" sz="2000" dirty="0" err="1">
                <a:latin typeface="AnandaMJ" pitchFamily="2" charset="0"/>
              </a:rPr>
              <a:t>AskMÖnb</a:t>
            </a:r>
            <a:endParaRPr lang="en-US" sz="2000" dirty="0">
              <a:latin typeface="AnandaMJ" pitchFamily="2" charset="0"/>
            </a:endParaRPr>
          </a:p>
        </p:txBody>
      </p:sp>
      <p:sp>
        <p:nvSpPr>
          <p:cNvPr id="8" name="Rectangle: Top Corners Snipped 7">
            <a:extLst>
              <a:ext uri="{FF2B5EF4-FFF2-40B4-BE49-F238E27FC236}">
                <a16:creationId xmlns:a16="http://schemas.microsoft.com/office/drawing/2014/main" id="{B2B1607F-C769-4DCC-B4EC-3D435A05E1B9}"/>
              </a:ext>
            </a:extLst>
          </p:cNvPr>
          <p:cNvSpPr/>
          <p:nvPr/>
        </p:nvSpPr>
        <p:spPr>
          <a:xfrm rot="8908095" flipV="1">
            <a:off x="6795044" y="4522465"/>
            <a:ext cx="2146740" cy="135050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ewb©Z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nvw`m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msL¨v</a:t>
            </a:r>
            <a:r>
              <a:rPr lang="en-US" sz="2400" dirty="0">
                <a:latin typeface="AnandaMJ" pitchFamily="2" charset="0"/>
              </a:rPr>
              <a:t> t 1160 </a:t>
            </a:r>
            <a:r>
              <a:rPr lang="en-US" sz="2400" dirty="0" err="1">
                <a:latin typeface="AnandaMJ" pitchFamily="2" charset="0"/>
              </a:rPr>
              <a:t>wU</a:t>
            </a:r>
            <a:endParaRPr lang="en-US" dirty="0"/>
          </a:p>
        </p:txBody>
      </p:sp>
      <p:sp>
        <p:nvSpPr>
          <p:cNvPr id="9" name="Rectangle: Top Corners Snipped 8">
            <a:extLst>
              <a:ext uri="{FF2B5EF4-FFF2-40B4-BE49-F238E27FC236}">
                <a16:creationId xmlns:a16="http://schemas.microsoft.com/office/drawing/2014/main" id="{EBAA71DF-D667-46A6-897E-D99F8EC490AB}"/>
              </a:ext>
            </a:extLst>
          </p:cNvPr>
          <p:cNvSpPr/>
          <p:nvPr/>
        </p:nvSpPr>
        <p:spPr>
          <a:xfrm rot="13647111" flipH="1" flipV="1">
            <a:off x="6806961" y="2542841"/>
            <a:ext cx="3030852" cy="1341822"/>
          </a:xfrm>
          <a:prstGeom prst="snip2SameRect">
            <a:avLst>
              <a:gd name="adj1" fmla="val 24619"/>
              <a:gd name="adj2" fmla="val 38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</a:t>
            </a:r>
            <a:r>
              <a:rPr lang="en-US" sz="2400" dirty="0" err="1">
                <a:latin typeface="AnandaMJ" pitchFamily="2" charset="0"/>
              </a:rPr>
              <a:t>B‡šÍKvj</a:t>
            </a:r>
            <a:r>
              <a:rPr lang="en-US" sz="2400" dirty="0">
                <a:latin typeface="AnandaMJ" pitchFamily="2" charset="0"/>
              </a:rPr>
              <a:t> t </a:t>
            </a:r>
          </a:p>
          <a:p>
            <a:pPr algn="ctr"/>
            <a:r>
              <a:rPr lang="en-US" sz="2400" dirty="0" err="1">
                <a:latin typeface="AnandaMJ" pitchFamily="2" charset="0"/>
              </a:rPr>
              <a:t>wnRwi</a:t>
            </a:r>
            <a:r>
              <a:rPr lang="en-US" sz="2400" dirty="0">
                <a:latin typeface="AnandaMJ" pitchFamily="2" charset="0"/>
              </a:rPr>
              <a:t> 74 </a:t>
            </a:r>
            <a:r>
              <a:rPr lang="en-US" sz="2400" dirty="0" err="1">
                <a:latin typeface="AnandaMJ" pitchFamily="2" charset="0"/>
              </a:rPr>
              <a:t>mv‡j</a:t>
            </a:r>
            <a:r>
              <a:rPr lang="en-US" sz="2400" dirty="0">
                <a:latin typeface="AnandaMJ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AnandaMJ" pitchFamily="2" charset="0"/>
              </a:rPr>
              <a:t>gw`bvq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B‡bZKvj</a:t>
            </a:r>
            <a:r>
              <a:rPr lang="en-US" sz="2400" dirty="0">
                <a:latin typeface="AnandaMJ" pitchFamily="2" charset="0"/>
              </a:rPr>
              <a:t> </a:t>
            </a:r>
            <a:r>
              <a:rPr lang="en-US" sz="2400" dirty="0" err="1">
                <a:latin typeface="AnandaMJ" pitchFamily="2" charset="0"/>
              </a:rPr>
              <a:t>K‡ib</a:t>
            </a:r>
            <a:r>
              <a:rPr lang="en-US" dirty="0">
                <a:latin typeface="AnandaMJ" pitchFamily="2" charset="0"/>
              </a:rPr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5DBC-158C-3142-BA46-50E05A2E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/>
              <a:t>একক</a:t>
            </a:r>
            <a:r>
              <a:rPr lang="en-US" sz="6600" dirty="0"/>
              <a:t> </a:t>
            </a:r>
            <a:r>
              <a:rPr lang="en-US" sz="6600" dirty="0" err="1"/>
              <a:t>কাজ</a:t>
            </a:r>
            <a:r>
              <a:rPr lang="en-US" sz="6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0538-D912-614E-86C8-3C1489141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তাহকিক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</a:t>
            </a:r>
            <a:r>
              <a:rPr lang="en-US" dirty="0">
                <a:solidFill>
                  <a:srgbClr val="FF0000"/>
                </a:solidFill>
              </a:rPr>
              <a:t>।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4000" dirty="0" err="1">
                <a:solidFill>
                  <a:srgbClr val="0070C0"/>
                </a:solidFill>
              </a:rPr>
              <a:t>تحابّوا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D98E-EE42-3047-9440-B4B6138D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/>
              <a:t>দলীয়</a:t>
            </a:r>
            <a:r>
              <a:rPr lang="en-US" sz="6000" dirty="0"/>
              <a:t> </a:t>
            </a:r>
            <a:r>
              <a:rPr lang="en-US" sz="6000" dirty="0" err="1"/>
              <a:t>কাজ</a:t>
            </a:r>
            <a:r>
              <a:rPr lang="en-US" sz="6000" dirty="0"/>
              <a:t>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C60A-B540-F249-BBB9-50FE2AFDC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 err="1">
                <a:solidFill>
                  <a:srgbClr val="FF0000"/>
                </a:solidFill>
              </a:rPr>
              <a:t>নবী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করিম</a:t>
            </a:r>
            <a:r>
              <a:rPr lang="en-US" sz="3600" dirty="0">
                <a:solidFill>
                  <a:srgbClr val="FF0000"/>
                </a:solidFill>
              </a:rPr>
              <a:t> (</a:t>
            </a:r>
            <a:r>
              <a:rPr lang="en-US" sz="3600" dirty="0" err="1">
                <a:solidFill>
                  <a:srgbClr val="FF0000"/>
                </a:solidFill>
              </a:rPr>
              <a:t>صلى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الله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عليه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وسلم</a:t>
            </a:r>
            <a:r>
              <a:rPr lang="en-US" sz="3600" dirty="0">
                <a:solidFill>
                  <a:srgbClr val="FF0000"/>
                </a:solidFill>
              </a:rPr>
              <a:t> ) </a:t>
            </a:r>
            <a:r>
              <a:rPr lang="en-US" sz="3600" dirty="0" err="1">
                <a:solidFill>
                  <a:srgbClr val="FF0000"/>
                </a:solidFill>
              </a:rPr>
              <a:t>এর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বাণী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فاعطوا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الطريق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حقه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এর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মধ্যে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রাস্তার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†h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হক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এর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কথা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বলা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হয়েছে</a:t>
            </a:r>
            <a:r>
              <a:rPr lang="en-US" sz="3600" dirty="0">
                <a:solidFill>
                  <a:srgbClr val="FF0000"/>
                </a:solidFill>
              </a:rPr>
              <a:t> ?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LvZvq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nandaMJ" pitchFamily="2" charset="0"/>
              </a:rPr>
              <a:t>wjwce</a:t>
            </a:r>
            <a:r>
              <a:rPr lang="en-US" sz="3600" dirty="0">
                <a:solidFill>
                  <a:srgbClr val="FF0000"/>
                </a:solidFill>
                <a:latin typeface="AnandaMJ" pitchFamily="2" charset="0"/>
              </a:rPr>
              <a:t>× Ki</a:t>
            </a:r>
            <a:r>
              <a:rPr lang="en-US" sz="3600" dirty="0">
                <a:solidFill>
                  <a:srgbClr val="FF0000"/>
                </a:solidFill>
              </a:rPr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4433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6C3F-EB39-3F4A-A386-48815172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/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27623-2BE4-A44C-8E07-FA972C773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FF0000"/>
                </a:solidFill>
              </a:rPr>
              <a:t>لا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تدخلون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শব্দটি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কোন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সীগাহ</a:t>
            </a:r>
            <a:r>
              <a:rPr lang="en-US" sz="3200" dirty="0">
                <a:solidFill>
                  <a:srgbClr val="FF0000"/>
                </a:solidFill>
              </a:rPr>
              <a:t>?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3200" dirty="0" err="1">
                <a:solidFill>
                  <a:srgbClr val="0070C0"/>
                </a:solidFill>
              </a:rPr>
              <a:t>جمع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مذكر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حاضر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sz="3200" dirty="0" err="1"/>
              <a:t>রাস্তার</a:t>
            </a:r>
            <a:r>
              <a:rPr lang="en-US" sz="3200" dirty="0"/>
              <a:t> </a:t>
            </a:r>
            <a:r>
              <a:rPr lang="en-US" sz="3200" dirty="0" err="1"/>
              <a:t>হক</a:t>
            </a:r>
            <a:r>
              <a:rPr lang="en-US" sz="3200" dirty="0"/>
              <a:t> </a:t>
            </a:r>
            <a:r>
              <a:rPr lang="en-US" sz="3200" dirty="0" err="1"/>
              <a:t>কয়টি</a:t>
            </a:r>
            <a:r>
              <a:rPr lang="en-US" sz="3200" dirty="0"/>
              <a:t>?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3600" dirty="0">
                <a:solidFill>
                  <a:srgbClr val="00B050"/>
                </a:solidFill>
              </a:rPr>
              <a:t>৫টি।</a:t>
            </a:r>
          </a:p>
          <a:p>
            <a:r>
              <a:rPr lang="en-US" sz="3200" dirty="0" err="1">
                <a:solidFill>
                  <a:srgbClr val="C00000"/>
                </a:solidFill>
              </a:rPr>
              <a:t>আবু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সাঈদ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খুদরী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رضى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الله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عنه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এর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বর্ণিত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হাদিসের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সংখ্যা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কত</a:t>
            </a:r>
            <a:r>
              <a:rPr lang="en-US" sz="3200" dirty="0">
                <a:solidFill>
                  <a:srgbClr val="C00000"/>
                </a:solidFill>
              </a:rPr>
              <a:t>?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3200" dirty="0"/>
              <a:t>১১৬৹ </a:t>
            </a:r>
            <a:r>
              <a:rPr lang="en-US" sz="3200" dirty="0" err="1"/>
              <a:t>টি</a:t>
            </a:r>
            <a:r>
              <a:rPr lang="en-US" sz="3200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396</Words>
  <Application>Microsoft Office PowerPoint</Application>
  <PresentationFormat>Widescreen</PresentationFormat>
  <Paragraphs>56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 AnandaMJ</vt:lpstr>
      <vt:lpstr>AnandaMJ</vt:lpstr>
      <vt:lpstr>Arial</vt:lpstr>
      <vt:lpstr>Calibri</vt:lpstr>
      <vt:lpstr>Calibri Light</vt:lpstr>
      <vt:lpstr>Office Theme</vt:lpstr>
      <vt:lpstr>السلام عليكم ورحمة الله </vt:lpstr>
      <vt:lpstr>cwiwPwZ</vt:lpstr>
      <vt:lpstr>AvR‡Ki cv‡Vi welq    mvjv‡gi cÖPjb</vt:lpstr>
      <vt:lpstr>wkLbdj</vt:lpstr>
      <vt:lpstr>wb‡Pi nvw`m 2wU co</vt:lpstr>
      <vt:lpstr>nhiZ Avey mvC` Ly`ix (ivt) Gi cwiPq  </vt:lpstr>
      <vt:lpstr>একক কাজ </vt:lpstr>
      <vt:lpstr>দলীয় কাজ :-</vt:lpstr>
      <vt:lpstr>মূল্যায়ন </vt:lpstr>
      <vt:lpstr>বাড়ীর কাজ  </vt:lpstr>
      <vt:lpstr>সবাইকে অনেক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</dc:title>
  <dc:creator>Unknown User</dc:creator>
  <cp:lastModifiedBy>DOEL</cp:lastModifiedBy>
  <cp:revision>21</cp:revision>
  <dcterms:created xsi:type="dcterms:W3CDTF">2019-07-28T13:56:03Z</dcterms:created>
  <dcterms:modified xsi:type="dcterms:W3CDTF">2019-10-19T03:18:09Z</dcterms:modified>
</cp:coreProperties>
</file>