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F1ABF-6B1B-48C6-A1CE-0DEC864D852F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71B87B9-8E84-4A8D-87F0-101375477DC1}">
      <dgm:prSet phldrT="[Text]" phldr="1"/>
      <dgm:spPr/>
      <dgm:t>
        <a:bodyPr/>
        <a:lstStyle/>
        <a:p>
          <a:endParaRPr lang="en-US" b="0" dirty="0"/>
        </a:p>
      </dgm:t>
    </dgm:pt>
    <dgm:pt modelId="{38FD8437-6FD7-4056-B406-1D947AFF8AA5}" type="parTrans" cxnId="{D5542377-CD69-45AB-9B19-6F16E6AFEAF5}">
      <dgm:prSet/>
      <dgm:spPr/>
      <dgm:t>
        <a:bodyPr/>
        <a:lstStyle/>
        <a:p>
          <a:endParaRPr lang="en-US" b="0"/>
        </a:p>
      </dgm:t>
    </dgm:pt>
    <dgm:pt modelId="{85701BFF-455E-4041-8811-3B84269BEB2A}" type="sibTrans" cxnId="{D5542377-CD69-45AB-9B19-6F16E6AFEAF5}">
      <dgm:prSet/>
      <dgm:spPr/>
      <dgm:t>
        <a:bodyPr/>
        <a:lstStyle/>
        <a:p>
          <a:endParaRPr lang="en-US" b="0"/>
        </a:p>
      </dgm:t>
    </dgm:pt>
    <dgm:pt modelId="{FB4EAD2D-CE34-4C8C-AA65-D3B2669CC12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bn-IN" sz="2000" b="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19</a:t>
          </a:r>
          <a:r>
            <a:rPr lang="bn-IN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০৩</a:t>
          </a:r>
          <a:r>
            <a:rPr lang="bn-B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খ্রিঃ</a:t>
          </a:r>
        </a:p>
        <a:p>
          <a:r>
            <a:rPr lang="bn-BD" sz="2000" b="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8FD82712-4913-4A5F-95E3-1AE39310E1D0}" type="parTrans" cxnId="{9971938F-0A1F-465E-9014-D18F48C1087E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0070C0"/>
          </a:solidFill>
        </a:ln>
      </dgm:spPr>
      <dgm:t>
        <a:bodyPr/>
        <a:lstStyle/>
        <a:p>
          <a:endParaRPr lang="en-US" b="0"/>
        </a:p>
      </dgm:t>
    </dgm:pt>
    <dgm:pt modelId="{215435BB-9560-46B6-A723-C12712F9BABC}" type="sibTrans" cxnId="{9971938F-0A1F-465E-9014-D18F48C1087E}">
      <dgm:prSet/>
      <dgm:spPr/>
      <dgm:t>
        <a:bodyPr/>
        <a:lstStyle/>
        <a:p>
          <a:endParaRPr lang="en-US" b="0"/>
        </a:p>
      </dgm:t>
    </dgm:pt>
    <dgm:pt modelId="{950D7DA3-51E2-4FB2-BEE3-752C08B840E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bn-IN" sz="1600" b="0" dirty="0" smtClean="0">
            <a:latin typeface="NikoshBAN" pitchFamily="2" charset="0"/>
            <a:cs typeface="NikoshBAN" pitchFamily="2" charset="0"/>
          </a:endParaRPr>
        </a:p>
        <a:p>
          <a:r>
            <a:rPr lang="bn-BD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নকশী কাঁথার মাঠ, রাখালী, বালুচর, হাসু, মাটির কান্না ইত্যাদি</a:t>
          </a:r>
          <a:r>
            <a:rPr lang="bn-BD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</a:t>
          </a:r>
          <a:r>
            <a:rPr lang="bn-BD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BD" sz="2000" b="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13579047-7738-4FA5-8ADA-B2B7AB8D8FCE}" type="parTrans" cxnId="{99604FBD-1388-43F6-AF27-85837615A8E4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en-US" b="0"/>
        </a:p>
      </dgm:t>
    </dgm:pt>
    <dgm:pt modelId="{CB4DBB23-9A42-4BD9-9CEF-9BE8704ECC89}" type="sibTrans" cxnId="{99604FBD-1388-43F6-AF27-85837615A8E4}">
      <dgm:prSet/>
      <dgm:spPr/>
      <dgm:t>
        <a:bodyPr/>
        <a:lstStyle/>
        <a:p>
          <a:endParaRPr lang="en-US" b="0"/>
        </a:p>
      </dgm:t>
    </dgm:pt>
    <dgm:pt modelId="{31CF8DC3-C673-4444-9F36-3BAC0346A2B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bn-IN" sz="2000" b="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বিশ্বভারতী বিশ্ববিদ্যালয় তাঁকে সম্মান সূচক ডি.লিট ডিগ্রি প্রদান করেন এবং সাহিত্য সাধনার জন্য একুশে পদক লাভ করেন</a:t>
          </a:r>
          <a:r>
            <a:rPr lang="bn-IN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</a:p>
        <a:p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9BFB7306-7205-48D8-AD33-E0B1BE0D7F31}" type="sibTrans" cxnId="{789B5965-E0F3-4C37-84E8-EEFB525F7F90}">
      <dgm:prSet/>
      <dgm:spPr/>
      <dgm:t>
        <a:bodyPr/>
        <a:lstStyle/>
        <a:p>
          <a:endParaRPr lang="en-US" b="0"/>
        </a:p>
      </dgm:t>
    </dgm:pt>
    <dgm:pt modelId="{F5D189D4-0FB3-44A4-B1E6-2A064D62C0D6}" type="parTrans" cxnId="{789B5965-E0F3-4C37-84E8-EEFB525F7F90}">
      <dgm:prSet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7030A0"/>
          </a:solidFill>
        </a:ln>
      </dgm:spPr>
      <dgm:t>
        <a:bodyPr/>
        <a:lstStyle/>
        <a:p>
          <a:endParaRPr lang="en-US" b="0"/>
        </a:p>
      </dgm:t>
    </dgm:pt>
    <dgm:pt modelId="{C1D19B39-AE76-41B4-9549-8C4FD8A424E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bn-IN" sz="1800" b="0" dirty="0" smtClean="0">
            <a:latin typeface="NikoshBAN" pitchFamily="2" charset="0"/>
            <a:cs typeface="NikoshBAN" pitchFamily="2" charset="0"/>
          </a:endParaRPr>
        </a:p>
        <a:p>
          <a:r>
            <a:rPr lang="bn-BD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ফরিদপুর জেলার তাম্বুলখানা </a:t>
          </a:r>
          <a:r>
            <a:rPr lang="bn-IN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গ্রামে </a:t>
          </a:r>
          <a:endParaRPr lang="bn-BD" sz="18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1500" b="0" dirty="0" smtClean="0">
              <a:latin typeface="NikoshBAN" pitchFamily="2" charset="0"/>
              <a:cs typeface="NikoshBAN" pitchFamily="2" charset="0"/>
            </a:rPr>
            <a:t> </a:t>
          </a:r>
          <a:endParaRPr lang="en-US" sz="1500" b="0" dirty="0">
            <a:latin typeface="NikoshBAN" pitchFamily="2" charset="0"/>
            <a:cs typeface="NikoshBAN" pitchFamily="2" charset="0"/>
          </a:endParaRPr>
        </a:p>
      </dgm:t>
    </dgm:pt>
    <dgm:pt modelId="{4CFDADE6-4E52-4C76-92F1-122B5768FC5E}" type="parTrans" cxnId="{28F64D69-7939-43E7-AE12-0C2381A2ED06}">
      <dgm:prSet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00B0F0"/>
          </a:solidFill>
        </a:ln>
      </dgm:spPr>
      <dgm:t>
        <a:bodyPr/>
        <a:lstStyle/>
        <a:p>
          <a:endParaRPr lang="en-US" b="0"/>
        </a:p>
      </dgm:t>
    </dgm:pt>
    <dgm:pt modelId="{BF64E0D1-DB59-4708-B020-5A187415070E}" type="sibTrans" cxnId="{28F64D69-7939-43E7-AE12-0C2381A2ED06}">
      <dgm:prSet/>
      <dgm:spPr/>
      <dgm:t>
        <a:bodyPr/>
        <a:lstStyle/>
        <a:p>
          <a:endParaRPr lang="en-US" b="0"/>
        </a:p>
      </dgm:t>
    </dgm:pt>
    <dgm:pt modelId="{0977CACF-3EE6-40F7-AD46-C86B042BA62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bn-IN" sz="1800" b="0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180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মৃত্যুঃ</a:t>
          </a:r>
          <a:endParaRPr lang="en-US" sz="1800" b="0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১৯৭৬ সালের ১৪ই মার্চ ঢাকায়</a:t>
          </a:r>
          <a:r>
            <a:rPr lang="bn-BD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</a:p>
        <a:p>
          <a:r>
            <a:rPr lang="bn-BD" sz="1400" b="0" dirty="0" smtClean="0">
              <a:latin typeface="NikoshBAN" pitchFamily="2" charset="0"/>
              <a:cs typeface="NikoshBAN" pitchFamily="2" charset="0"/>
            </a:rPr>
            <a:t> </a:t>
          </a:r>
          <a:endParaRPr lang="en-US" sz="1400" b="0" dirty="0">
            <a:latin typeface="NikoshBAN" pitchFamily="2" charset="0"/>
            <a:cs typeface="NikoshBAN" pitchFamily="2" charset="0"/>
          </a:endParaRPr>
        </a:p>
      </dgm:t>
    </dgm:pt>
    <dgm:pt modelId="{3E928202-4B85-4C20-82ED-32E8C754C978}" type="parTrans" cxnId="{AFF6E306-E4EF-498D-83B6-B939BBEECA10}">
      <dgm:prSet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00B050"/>
          </a:solidFill>
        </a:ln>
      </dgm:spPr>
      <dgm:t>
        <a:bodyPr/>
        <a:lstStyle/>
        <a:p>
          <a:endParaRPr lang="en-US" b="0"/>
        </a:p>
      </dgm:t>
    </dgm:pt>
    <dgm:pt modelId="{A5815182-46F1-4A97-8B60-7CBB82350360}" type="sibTrans" cxnId="{AFF6E306-E4EF-498D-83B6-B939BBEECA10}">
      <dgm:prSet/>
      <dgm:spPr/>
      <dgm:t>
        <a:bodyPr/>
        <a:lstStyle/>
        <a:p>
          <a:endParaRPr lang="en-US" b="0"/>
        </a:p>
      </dgm:t>
    </dgm:pt>
    <dgm:pt modelId="{5080BC4E-8936-45E0-86B8-779039D47916}" type="pres">
      <dgm:prSet presAssocID="{356F1ABF-6B1B-48C6-A1CE-0DEC864D85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B0C17-5941-4A0B-8E98-ABBD4AEAA215}" type="pres">
      <dgm:prSet presAssocID="{C71B87B9-8E84-4A8D-87F0-101375477DC1}" presName="centerShape" presStyleLbl="node0" presStyleIdx="0" presStyleCnt="1" custLinFactNeighborX="3354" custLinFactNeighborY="0"/>
      <dgm:spPr/>
      <dgm:t>
        <a:bodyPr/>
        <a:lstStyle/>
        <a:p>
          <a:endParaRPr lang="en-US"/>
        </a:p>
      </dgm:t>
    </dgm:pt>
    <dgm:pt modelId="{4A4A577C-9E95-4654-B489-D57886C88F2F}" type="pres">
      <dgm:prSet presAssocID="{8FD82712-4913-4A5F-95E3-1AE39310E1D0}" presName="parTrans" presStyleLbl="sibTrans2D1" presStyleIdx="0" presStyleCnt="5" custLinFactNeighborX="5753" custLinFactNeighborY="-24795"/>
      <dgm:spPr/>
      <dgm:t>
        <a:bodyPr/>
        <a:lstStyle/>
        <a:p>
          <a:endParaRPr lang="en-US"/>
        </a:p>
      </dgm:t>
    </dgm:pt>
    <dgm:pt modelId="{E99E199C-65BF-4FFC-A890-796F77BE6FD6}" type="pres">
      <dgm:prSet presAssocID="{8FD82712-4913-4A5F-95E3-1AE39310E1D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45CE722-6519-4513-BA57-2F1E9147FC16}" type="pres">
      <dgm:prSet presAssocID="{FB4EAD2D-CE34-4C8C-AA65-D3B2669CC12B}" presName="node" presStyleLbl="node1" presStyleIdx="0" presStyleCnt="5" custScaleY="71662" custRadScaleRad="99745" custRadScaleInc="29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65016-3D47-40D1-BFC9-9E1BEBDB232C}" type="pres">
      <dgm:prSet presAssocID="{4CFDADE6-4E52-4C76-92F1-122B5768FC5E}" presName="parTrans" presStyleLbl="sibTrans2D1" presStyleIdx="1" presStyleCnt="5" custLinFactNeighborX="15206" custLinFactNeighborY="-10185"/>
      <dgm:spPr/>
      <dgm:t>
        <a:bodyPr/>
        <a:lstStyle/>
        <a:p>
          <a:endParaRPr lang="en-US"/>
        </a:p>
      </dgm:t>
    </dgm:pt>
    <dgm:pt modelId="{EA55840E-5D01-425E-898D-86313E0C12FE}" type="pres">
      <dgm:prSet presAssocID="{4CFDADE6-4E52-4C76-92F1-122B5768FC5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5856308-8173-45FD-98ED-5BF353910CBE}" type="pres">
      <dgm:prSet presAssocID="{C1D19B39-AE76-41B4-9549-8C4FD8A424E4}" presName="node" presStyleLbl="node1" presStyleIdx="1" presStyleCnt="5" custRadScaleRad="116304" custRadScaleInc="1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86F2E-0876-4979-BE7D-5539320A4C55}" type="pres">
      <dgm:prSet presAssocID="{F5D189D4-0FB3-44A4-B1E6-2A064D62C0D6}" presName="parTrans" presStyleLbl="sibTrans2D1" presStyleIdx="2" presStyleCnt="5" custScaleX="127002" custLinFactNeighborX="52912" custLinFactNeighborY="8695"/>
      <dgm:spPr/>
      <dgm:t>
        <a:bodyPr/>
        <a:lstStyle/>
        <a:p>
          <a:endParaRPr lang="en-US"/>
        </a:p>
      </dgm:t>
    </dgm:pt>
    <dgm:pt modelId="{0D8F12B2-007A-4B2D-98C5-EAEBCDD79973}" type="pres">
      <dgm:prSet presAssocID="{F5D189D4-0FB3-44A4-B1E6-2A064D62C0D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2F3B784-B780-4649-B425-B78208CD3F43}" type="pres">
      <dgm:prSet presAssocID="{31CF8DC3-C673-4444-9F36-3BAC0346A2B3}" presName="node" presStyleLbl="node1" presStyleIdx="2" presStyleCnt="5" custAng="21349143" custScaleX="311727" custScaleY="97875" custRadScaleRad="113752" custRadScaleInc="-35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0D63C-FD98-47BB-8DD2-244793177E1B}" type="pres">
      <dgm:prSet presAssocID="{13579047-7738-4FA5-8ADA-B2B7AB8D8FCE}" presName="parTrans" presStyleLbl="sibTrans2D1" presStyleIdx="3" presStyleCnt="5" custLinFactNeighborX="-27170" custLinFactNeighborY="30069"/>
      <dgm:spPr/>
      <dgm:t>
        <a:bodyPr/>
        <a:lstStyle/>
        <a:p>
          <a:endParaRPr lang="en-US"/>
        </a:p>
      </dgm:t>
    </dgm:pt>
    <dgm:pt modelId="{7327F958-73FC-4E7E-9833-EC9801F2963D}" type="pres">
      <dgm:prSet presAssocID="{13579047-7738-4FA5-8ADA-B2B7AB8D8FC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661043F-7279-41AC-8FB8-630A92024939}" type="pres">
      <dgm:prSet presAssocID="{950D7DA3-51E2-4FB2-BEE3-752C08B840EC}" presName="node" presStyleLbl="node1" presStyleIdx="3" presStyleCnt="5" custScaleX="115567" custScaleY="113996" custRadScaleRad="108229" custRadScaleInc="76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9A3A7-DC2E-4541-B572-EF19687B7123}" type="pres">
      <dgm:prSet presAssocID="{3E928202-4B85-4C20-82ED-32E8C754C978}" presName="parTrans" presStyleLbl="sibTrans2D1" presStyleIdx="4" presStyleCnt="5" custLinFactNeighborX="-21939" custLinFactNeighborY="-31127"/>
      <dgm:spPr/>
      <dgm:t>
        <a:bodyPr/>
        <a:lstStyle/>
        <a:p>
          <a:endParaRPr lang="en-US"/>
        </a:p>
      </dgm:t>
    </dgm:pt>
    <dgm:pt modelId="{6584853F-88B6-4242-A4CA-0B77A96F72D1}" type="pres">
      <dgm:prSet presAssocID="{3E928202-4B85-4C20-82ED-32E8C754C97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AD8A95F-3565-45C4-B5DC-4A40ACE33DBE}" type="pres">
      <dgm:prSet presAssocID="{0977CACF-3EE6-40F7-AD46-C86B042BA626}" presName="node" presStyleLbl="node1" presStyleIdx="4" presStyleCnt="5" custScaleX="101019" custScaleY="113996" custRadScaleRad="103402" custRadScaleInc="58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6D961-727F-4C4A-B919-C17E20FE7E64}" type="presOf" srcId="{3E928202-4B85-4C20-82ED-32E8C754C978}" destId="{6584853F-88B6-4242-A4CA-0B77A96F72D1}" srcOrd="1" destOrd="0" presId="urn:microsoft.com/office/officeart/2005/8/layout/radial5"/>
    <dgm:cxn modelId="{4FACC221-0E33-4981-B66B-8E3CB07CC534}" type="presOf" srcId="{4CFDADE6-4E52-4C76-92F1-122B5768FC5E}" destId="{20E65016-3D47-40D1-BFC9-9E1BEBDB232C}" srcOrd="0" destOrd="0" presId="urn:microsoft.com/office/officeart/2005/8/layout/radial5"/>
    <dgm:cxn modelId="{B7ACC3DE-0D21-4F1B-908E-7B8E8BBEBF24}" type="presOf" srcId="{8FD82712-4913-4A5F-95E3-1AE39310E1D0}" destId="{4A4A577C-9E95-4654-B489-D57886C88F2F}" srcOrd="0" destOrd="0" presId="urn:microsoft.com/office/officeart/2005/8/layout/radial5"/>
    <dgm:cxn modelId="{72190D44-8786-4569-B9C8-732DEE78DF13}" type="presOf" srcId="{4CFDADE6-4E52-4C76-92F1-122B5768FC5E}" destId="{EA55840E-5D01-425E-898D-86313E0C12FE}" srcOrd="1" destOrd="0" presId="urn:microsoft.com/office/officeart/2005/8/layout/radial5"/>
    <dgm:cxn modelId="{EB1A9008-7E77-46BF-9129-E54A638AAD6D}" type="presOf" srcId="{950D7DA3-51E2-4FB2-BEE3-752C08B840EC}" destId="{0661043F-7279-41AC-8FB8-630A92024939}" srcOrd="0" destOrd="0" presId="urn:microsoft.com/office/officeart/2005/8/layout/radial5"/>
    <dgm:cxn modelId="{99604FBD-1388-43F6-AF27-85837615A8E4}" srcId="{C71B87B9-8E84-4A8D-87F0-101375477DC1}" destId="{950D7DA3-51E2-4FB2-BEE3-752C08B840EC}" srcOrd="3" destOrd="0" parTransId="{13579047-7738-4FA5-8ADA-B2B7AB8D8FCE}" sibTransId="{CB4DBB23-9A42-4BD9-9CEF-9BE8704ECC89}"/>
    <dgm:cxn modelId="{3E9454FD-EAA8-41D5-BE2C-7FE7AF6D2D15}" type="presOf" srcId="{C71B87B9-8E84-4A8D-87F0-101375477DC1}" destId="{ED7B0C17-5941-4A0B-8E98-ABBD4AEAA215}" srcOrd="0" destOrd="0" presId="urn:microsoft.com/office/officeart/2005/8/layout/radial5"/>
    <dgm:cxn modelId="{94F8F154-E81B-4954-AEFE-C45D0B87189A}" type="presOf" srcId="{0977CACF-3EE6-40F7-AD46-C86B042BA626}" destId="{2AD8A95F-3565-45C4-B5DC-4A40ACE33DBE}" srcOrd="0" destOrd="0" presId="urn:microsoft.com/office/officeart/2005/8/layout/radial5"/>
    <dgm:cxn modelId="{789B5965-E0F3-4C37-84E8-EEFB525F7F90}" srcId="{C71B87B9-8E84-4A8D-87F0-101375477DC1}" destId="{31CF8DC3-C673-4444-9F36-3BAC0346A2B3}" srcOrd="2" destOrd="0" parTransId="{F5D189D4-0FB3-44A4-B1E6-2A064D62C0D6}" sibTransId="{9BFB7306-7205-48D8-AD33-E0B1BE0D7F31}"/>
    <dgm:cxn modelId="{28F64D69-7939-43E7-AE12-0C2381A2ED06}" srcId="{C71B87B9-8E84-4A8D-87F0-101375477DC1}" destId="{C1D19B39-AE76-41B4-9549-8C4FD8A424E4}" srcOrd="1" destOrd="0" parTransId="{4CFDADE6-4E52-4C76-92F1-122B5768FC5E}" sibTransId="{BF64E0D1-DB59-4708-B020-5A187415070E}"/>
    <dgm:cxn modelId="{7673D8C7-FF3A-4398-A6FA-950C74C0C814}" type="presOf" srcId="{13579047-7738-4FA5-8ADA-B2B7AB8D8FCE}" destId="{7327F958-73FC-4E7E-9833-EC9801F2963D}" srcOrd="1" destOrd="0" presId="urn:microsoft.com/office/officeart/2005/8/layout/radial5"/>
    <dgm:cxn modelId="{D5542377-CD69-45AB-9B19-6F16E6AFEAF5}" srcId="{356F1ABF-6B1B-48C6-A1CE-0DEC864D852F}" destId="{C71B87B9-8E84-4A8D-87F0-101375477DC1}" srcOrd="0" destOrd="0" parTransId="{38FD8437-6FD7-4056-B406-1D947AFF8AA5}" sibTransId="{85701BFF-455E-4041-8811-3B84269BEB2A}"/>
    <dgm:cxn modelId="{5EC2E4BE-9C0F-4942-BFE5-5AC57569CEB8}" type="presOf" srcId="{356F1ABF-6B1B-48C6-A1CE-0DEC864D852F}" destId="{5080BC4E-8936-45E0-86B8-779039D47916}" srcOrd="0" destOrd="0" presId="urn:microsoft.com/office/officeart/2005/8/layout/radial5"/>
    <dgm:cxn modelId="{07A12971-2550-4F14-8C75-CB31BDFC4D4D}" type="presOf" srcId="{13579047-7738-4FA5-8ADA-B2B7AB8D8FCE}" destId="{F9C0D63C-FD98-47BB-8DD2-244793177E1B}" srcOrd="0" destOrd="0" presId="urn:microsoft.com/office/officeart/2005/8/layout/radial5"/>
    <dgm:cxn modelId="{45E89066-51A1-4A1F-8FC9-9DFF771CAA85}" type="presOf" srcId="{8FD82712-4913-4A5F-95E3-1AE39310E1D0}" destId="{E99E199C-65BF-4FFC-A890-796F77BE6FD6}" srcOrd="1" destOrd="0" presId="urn:microsoft.com/office/officeart/2005/8/layout/radial5"/>
    <dgm:cxn modelId="{477DD908-F241-4A88-A0AC-CA0B1679AEF3}" type="presOf" srcId="{C1D19B39-AE76-41B4-9549-8C4FD8A424E4}" destId="{C5856308-8173-45FD-98ED-5BF353910CBE}" srcOrd="0" destOrd="0" presId="urn:microsoft.com/office/officeart/2005/8/layout/radial5"/>
    <dgm:cxn modelId="{9971938F-0A1F-465E-9014-D18F48C1087E}" srcId="{C71B87B9-8E84-4A8D-87F0-101375477DC1}" destId="{FB4EAD2D-CE34-4C8C-AA65-D3B2669CC12B}" srcOrd="0" destOrd="0" parTransId="{8FD82712-4913-4A5F-95E3-1AE39310E1D0}" sibTransId="{215435BB-9560-46B6-A723-C12712F9BABC}"/>
    <dgm:cxn modelId="{5C8F1A72-4E53-4549-A7D5-6CF89DDE5BAA}" type="presOf" srcId="{F5D189D4-0FB3-44A4-B1E6-2A064D62C0D6}" destId="{0D8F12B2-007A-4B2D-98C5-EAEBCDD79973}" srcOrd="1" destOrd="0" presId="urn:microsoft.com/office/officeart/2005/8/layout/radial5"/>
    <dgm:cxn modelId="{4E2DBFD0-9BE4-4A50-B06A-C11D33885B5A}" type="presOf" srcId="{3E928202-4B85-4C20-82ED-32E8C754C978}" destId="{3839A3A7-DC2E-4541-B572-EF19687B7123}" srcOrd="0" destOrd="0" presId="urn:microsoft.com/office/officeart/2005/8/layout/radial5"/>
    <dgm:cxn modelId="{787CFEB9-97BA-469F-84BC-38615121FEB2}" type="presOf" srcId="{FB4EAD2D-CE34-4C8C-AA65-D3B2669CC12B}" destId="{C45CE722-6519-4513-BA57-2F1E9147FC16}" srcOrd="0" destOrd="0" presId="urn:microsoft.com/office/officeart/2005/8/layout/radial5"/>
    <dgm:cxn modelId="{388195B1-907F-458A-88BE-5298BDB4B3C7}" type="presOf" srcId="{31CF8DC3-C673-4444-9F36-3BAC0346A2B3}" destId="{A2F3B784-B780-4649-B425-B78208CD3F43}" srcOrd="0" destOrd="0" presId="urn:microsoft.com/office/officeart/2005/8/layout/radial5"/>
    <dgm:cxn modelId="{042C82ED-A1F1-4073-AD25-960ADC8B885D}" type="presOf" srcId="{F5D189D4-0FB3-44A4-B1E6-2A064D62C0D6}" destId="{1A786F2E-0876-4979-BE7D-5539320A4C55}" srcOrd="0" destOrd="0" presId="urn:microsoft.com/office/officeart/2005/8/layout/radial5"/>
    <dgm:cxn modelId="{AFF6E306-E4EF-498D-83B6-B939BBEECA10}" srcId="{C71B87B9-8E84-4A8D-87F0-101375477DC1}" destId="{0977CACF-3EE6-40F7-AD46-C86B042BA626}" srcOrd="4" destOrd="0" parTransId="{3E928202-4B85-4C20-82ED-32E8C754C978}" sibTransId="{A5815182-46F1-4A97-8B60-7CBB82350360}"/>
    <dgm:cxn modelId="{F98CFC25-A911-4BFA-A7BC-DC167255C072}" type="presParOf" srcId="{5080BC4E-8936-45E0-86B8-779039D47916}" destId="{ED7B0C17-5941-4A0B-8E98-ABBD4AEAA215}" srcOrd="0" destOrd="0" presId="urn:microsoft.com/office/officeart/2005/8/layout/radial5"/>
    <dgm:cxn modelId="{2B5FB8B1-6BFF-47AB-8073-6B8365411267}" type="presParOf" srcId="{5080BC4E-8936-45E0-86B8-779039D47916}" destId="{4A4A577C-9E95-4654-B489-D57886C88F2F}" srcOrd="1" destOrd="0" presId="urn:microsoft.com/office/officeart/2005/8/layout/radial5"/>
    <dgm:cxn modelId="{7206CC38-C1A1-492E-B2E1-F74ABCAD2A58}" type="presParOf" srcId="{4A4A577C-9E95-4654-B489-D57886C88F2F}" destId="{E99E199C-65BF-4FFC-A890-796F77BE6FD6}" srcOrd="0" destOrd="0" presId="urn:microsoft.com/office/officeart/2005/8/layout/radial5"/>
    <dgm:cxn modelId="{D2873086-7401-4DAF-8A54-135780FC663C}" type="presParOf" srcId="{5080BC4E-8936-45E0-86B8-779039D47916}" destId="{C45CE722-6519-4513-BA57-2F1E9147FC16}" srcOrd="2" destOrd="0" presId="urn:microsoft.com/office/officeart/2005/8/layout/radial5"/>
    <dgm:cxn modelId="{A19208A3-3325-47DB-98EB-BCF0F773B2DB}" type="presParOf" srcId="{5080BC4E-8936-45E0-86B8-779039D47916}" destId="{20E65016-3D47-40D1-BFC9-9E1BEBDB232C}" srcOrd="3" destOrd="0" presId="urn:microsoft.com/office/officeart/2005/8/layout/radial5"/>
    <dgm:cxn modelId="{02D22D7C-B067-4830-AAC4-9DDF3E9FC946}" type="presParOf" srcId="{20E65016-3D47-40D1-BFC9-9E1BEBDB232C}" destId="{EA55840E-5D01-425E-898D-86313E0C12FE}" srcOrd="0" destOrd="0" presId="urn:microsoft.com/office/officeart/2005/8/layout/radial5"/>
    <dgm:cxn modelId="{68D24A36-D52C-4962-A0D0-B94460F7E727}" type="presParOf" srcId="{5080BC4E-8936-45E0-86B8-779039D47916}" destId="{C5856308-8173-45FD-98ED-5BF353910CBE}" srcOrd="4" destOrd="0" presId="urn:microsoft.com/office/officeart/2005/8/layout/radial5"/>
    <dgm:cxn modelId="{5C4440FF-278F-42C8-A467-708FB3279CA1}" type="presParOf" srcId="{5080BC4E-8936-45E0-86B8-779039D47916}" destId="{1A786F2E-0876-4979-BE7D-5539320A4C55}" srcOrd="5" destOrd="0" presId="urn:microsoft.com/office/officeart/2005/8/layout/radial5"/>
    <dgm:cxn modelId="{2DA140E6-C7C4-4C6E-B6DF-292366349F14}" type="presParOf" srcId="{1A786F2E-0876-4979-BE7D-5539320A4C55}" destId="{0D8F12B2-007A-4B2D-98C5-EAEBCDD79973}" srcOrd="0" destOrd="0" presId="urn:microsoft.com/office/officeart/2005/8/layout/radial5"/>
    <dgm:cxn modelId="{40024655-2204-4709-A2D6-7EB32EF75A9C}" type="presParOf" srcId="{5080BC4E-8936-45E0-86B8-779039D47916}" destId="{A2F3B784-B780-4649-B425-B78208CD3F43}" srcOrd="6" destOrd="0" presId="urn:microsoft.com/office/officeart/2005/8/layout/radial5"/>
    <dgm:cxn modelId="{7E8540AD-FBD1-4761-969A-88F86BC796A7}" type="presParOf" srcId="{5080BC4E-8936-45E0-86B8-779039D47916}" destId="{F9C0D63C-FD98-47BB-8DD2-244793177E1B}" srcOrd="7" destOrd="0" presId="urn:microsoft.com/office/officeart/2005/8/layout/radial5"/>
    <dgm:cxn modelId="{034995F0-5C7C-45B8-BEF1-3A3938F4E33B}" type="presParOf" srcId="{F9C0D63C-FD98-47BB-8DD2-244793177E1B}" destId="{7327F958-73FC-4E7E-9833-EC9801F2963D}" srcOrd="0" destOrd="0" presId="urn:microsoft.com/office/officeart/2005/8/layout/radial5"/>
    <dgm:cxn modelId="{D63E05D5-5F5C-45E8-9BC7-05CB71D66947}" type="presParOf" srcId="{5080BC4E-8936-45E0-86B8-779039D47916}" destId="{0661043F-7279-41AC-8FB8-630A92024939}" srcOrd="8" destOrd="0" presId="urn:microsoft.com/office/officeart/2005/8/layout/radial5"/>
    <dgm:cxn modelId="{108A8AA2-6246-41F4-99D4-0DE5C6D113BD}" type="presParOf" srcId="{5080BC4E-8936-45E0-86B8-779039D47916}" destId="{3839A3A7-DC2E-4541-B572-EF19687B7123}" srcOrd="9" destOrd="0" presId="urn:microsoft.com/office/officeart/2005/8/layout/radial5"/>
    <dgm:cxn modelId="{EFD9D0C0-92DE-4175-89CD-ECCA64FEA31C}" type="presParOf" srcId="{3839A3A7-DC2E-4541-B572-EF19687B7123}" destId="{6584853F-88B6-4242-A4CA-0B77A96F72D1}" srcOrd="0" destOrd="0" presId="urn:microsoft.com/office/officeart/2005/8/layout/radial5"/>
    <dgm:cxn modelId="{C132670B-5835-4EB3-B2DC-8A3FB36B1C1B}" type="presParOf" srcId="{5080BC4E-8936-45E0-86B8-779039D47916}" destId="{2AD8A95F-3565-45C4-B5DC-4A40ACE33DB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B0C17-5941-4A0B-8E98-ABBD4AEAA215}">
      <dsp:nvSpPr>
        <dsp:cNvPr id="0" name=""/>
        <dsp:cNvSpPr/>
      </dsp:nvSpPr>
      <dsp:spPr>
        <a:xfrm>
          <a:off x="3146127" y="1949451"/>
          <a:ext cx="1132035" cy="1132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 dirty="0"/>
        </a:p>
      </dsp:txBody>
      <dsp:txXfrm>
        <a:off x="3311910" y="2115234"/>
        <a:ext cx="800469" cy="800469"/>
      </dsp:txXfrm>
    </dsp:sp>
    <dsp:sp modelId="{4A4A577C-9E95-4654-B489-D57886C88F2F}">
      <dsp:nvSpPr>
        <dsp:cNvPr id="0" name=""/>
        <dsp:cNvSpPr/>
      </dsp:nvSpPr>
      <dsp:spPr>
        <a:xfrm rot="16603713">
          <a:off x="3624552" y="1179916"/>
          <a:ext cx="459086" cy="476261"/>
        </a:xfrm>
        <a:prstGeom prst="rightArrow">
          <a:avLst>
            <a:gd name="adj1" fmla="val 60000"/>
            <a:gd name="adj2" fmla="val 5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>
        <a:off x="3685347" y="1343557"/>
        <a:ext cx="321360" cy="285757"/>
      </dsp:txXfrm>
    </dsp:sp>
    <dsp:sp modelId="{C45CE722-6519-4513-BA57-2F1E9147FC16}">
      <dsp:nvSpPr>
        <dsp:cNvPr id="0" name=""/>
        <dsp:cNvSpPr/>
      </dsp:nvSpPr>
      <dsp:spPr>
        <a:xfrm>
          <a:off x="3238570" y="91079"/>
          <a:ext cx="1400770" cy="100382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000" b="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19</a:t>
          </a:r>
          <a:r>
            <a:rPr lang="bn-IN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০৩</a:t>
          </a:r>
          <a:r>
            <a:rPr lang="bn-BD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খ্রিঃ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3443708" y="238085"/>
        <a:ext cx="990494" cy="709808"/>
      </dsp:txXfrm>
    </dsp:sp>
    <dsp:sp modelId="{20E65016-3D47-40D1-BFC9-9E1BEBDB232C}">
      <dsp:nvSpPr>
        <dsp:cNvPr id="0" name=""/>
        <dsp:cNvSpPr/>
      </dsp:nvSpPr>
      <dsp:spPr>
        <a:xfrm rot="20478805">
          <a:off x="4492785" y="1909362"/>
          <a:ext cx="471098" cy="476261"/>
        </a:xfrm>
        <a:prstGeom prst="rightArrow">
          <a:avLst>
            <a:gd name="adj1" fmla="val 60000"/>
            <a:gd name="adj2" fmla="val 5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>
        <a:off x="4496510" y="2027254"/>
        <a:ext cx="329769" cy="285757"/>
      </dsp:txXfrm>
    </dsp:sp>
    <dsp:sp modelId="{C5856308-8173-45FD-98ED-5BF353910CBE}">
      <dsp:nvSpPr>
        <dsp:cNvPr id="0" name=""/>
        <dsp:cNvSpPr/>
      </dsp:nvSpPr>
      <dsp:spPr>
        <a:xfrm>
          <a:off x="5053414" y="1124554"/>
          <a:ext cx="1400770" cy="140077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1800" b="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ফরিদপুর জেলার তাম্বুলখানা </a:t>
          </a:r>
          <a:r>
            <a:rPr lang="bn-IN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গ্রামে </a:t>
          </a:r>
          <a:endParaRPr lang="bn-BD" sz="18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b="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500" b="0" kern="1200" dirty="0">
            <a:latin typeface="NikoshBAN" pitchFamily="2" charset="0"/>
            <a:cs typeface="NikoshBAN" pitchFamily="2" charset="0"/>
          </a:endParaRPr>
        </a:p>
      </dsp:txBody>
      <dsp:txXfrm>
        <a:off x="5258552" y="1329692"/>
        <a:ext cx="990494" cy="990494"/>
      </dsp:txXfrm>
    </dsp:sp>
    <dsp:sp modelId="{1A786F2E-0876-4979-BE7D-5539320A4C55}">
      <dsp:nvSpPr>
        <dsp:cNvPr id="0" name=""/>
        <dsp:cNvSpPr/>
      </dsp:nvSpPr>
      <dsp:spPr>
        <a:xfrm rot="2606343">
          <a:off x="4306840" y="2914871"/>
          <a:ext cx="417697" cy="476261"/>
        </a:xfrm>
        <a:prstGeom prst="rightArrow">
          <a:avLst>
            <a:gd name="adj1" fmla="val 60000"/>
            <a:gd name="adj2" fmla="val 5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>
        <a:off x="4324001" y="2967043"/>
        <a:ext cx="292388" cy="285757"/>
      </dsp:txXfrm>
    </dsp:sp>
    <dsp:sp modelId="{A2F3B784-B780-4649-B425-B78208CD3F43}">
      <dsp:nvSpPr>
        <dsp:cNvPr id="0" name=""/>
        <dsp:cNvSpPr/>
      </dsp:nvSpPr>
      <dsp:spPr>
        <a:xfrm rot="21349143">
          <a:off x="3077551" y="3296496"/>
          <a:ext cx="4366579" cy="13710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000" b="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বিশ্বভারতী বিশ্ববিদ্যালয় তাঁকে সম্মান সূচক ডি.লিট ডিগ্রি প্রদান করেন এবং সাহিত্য সাধনার জন্য একুশে পদক লাভ করেন</a:t>
          </a:r>
          <a:r>
            <a:rPr lang="bn-IN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3717022" y="3497275"/>
        <a:ext cx="3087637" cy="969445"/>
      </dsp:txXfrm>
    </dsp:sp>
    <dsp:sp modelId="{F9C0D63C-FD98-47BB-8DD2-244793177E1B}">
      <dsp:nvSpPr>
        <dsp:cNvPr id="0" name=""/>
        <dsp:cNvSpPr/>
      </dsp:nvSpPr>
      <dsp:spPr>
        <a:xfrm rot="9301264">
          <a:off x="2463324" y="2837129"/>
          <a:ext cx="459496" cy="476261"/>
        </a:xfrm>
        <a:prstGeom prst="rightArrow">
          <a:avLst>
            <a:gd name="adj1" fmla="val 60000"/>
            <a:gd name="adj2" fmla="val 5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 rot="10800000">
        <a:off x="2594726" y="2903275"/>
        <a:ext cx="321647" cy="285757"/>
      </dsp:txXfrm>
    </dsp:sp>
    <dsp:sp modelId="{0661043F-7279-41AC-8FB8-630A92024939}">
      <dsp:nvSpPr>
        <dsp:cNvPr id="0" name=""/>
        <dsp:cNvSpPr/>
      </dsp:nvSpPr>
      <dsp:spPr>
        <a:xfrm>
          <a:off x="871880" y="2663150"/>
          <a:ext cx="1618828" cy="159682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1600" b="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নকশী কাঁথার মাঠ, রাখালী, বালুচর, হাসু, মাটির কান্না ইত্যাদি</a:t>
          </a:r>
          <a:r>
            <a:rPr lang="bn-BD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</a:t>
          </a:r>
          <a:r>
            <a:rPr lang="bn-BD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1108952" y="2896999"/>
        <a:ext cx="1144684" cy="1129124"/>
      </dsp:txXfrm>
    </dsp:sp>
    <dsp:sp modelId="{3839A3A7-DC2E-4541-B572-EF19687B7123}">
      <dsp:nvSpPr>
        <dsp:cNvPr id="0" name=""/>
        <dsp:cNvSpPr/>
      </dsp:nvSpPr>
      <dsp:spPr>
        <a:xfrm rot="13016529">
          <a:off x="2622967" y="1547506"/>
          <a:ext cx="438932" cy="476261"/>
        </a:xfrm>
        <a:prstGeom prst="rightArrow">
          <a:avLst>
            <a:gd name="adj1" fmla="val 60000"/>
            <a:gd name="adj2" fmla="val 5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/>
        </a:p>
      </dsp:txBody>
      <dsp:txXfrm rot="10800000">
        <a:off x="2741429" y="1682328"/>
        <a:ext cx="307252" cy="285757"/>
      </dsp:txXfrm>
    </dsp:sp>
    <dsp:sp modelId="{2AD8A95F-3565-45C4-B5DC-4A40ACE33DBE}">
      <dsp:nvSpPr>
        <dsp:cNvPr id="0" name=""/>
        <dsp:cNvSpPr/>
      </dsp:nvSpPr>
      <dsp:spPr>
        <a:xfrm>
          <a:off x="1301549" y="436394"/>
          <a:ext cx="1415044" cy="159682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1800" b="0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মৃত্যুঃ</a:t>
          </a:r>
          <a:endParaRPr lang="en-US" sz="1800" b="0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১৯৭৬ সালের ১৪ই মার্চ ঢাকায়</a:t>
          </a:r>
          <a:r>
            <a:rPr lang="bn-BD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400" b="0" kern="1200" dirty="0">
            <a:latin typeface="NikoshBAN" pitchFamily="2" charset="0"/>
            <a:cs typeface="NikoshBAN" pitchFamily="2" charset="0"/>
          </a:endParaRPr>
        </a:p>
      </dsp:txBody>
      <dsp:txXfrm>
        <a:off x="1508777" y="670243"/>
        <a:ext cx="1000588" cy="1129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BDB9-4396-4679-B852-62F493BF380E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7288-17BB-4CC5-9D4B-AC705E384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5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E7288-17BB-4CC5-9D4B-AC705E384B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5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E7288-17BB-4CC5-9D4B-AC705E384B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E7288-17BB-4CC5-9D4B-AC705E384B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2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4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2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3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9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FB0C-ED15-4E01-A152-6332CAE5343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2199-F06A-4878-B1F4-78CAFBBB4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81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bn-IN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315200" cy="487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4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 rot="19651142">
            <a:off x="63496" y="1682322"/>
            <a:ext cx="5410200" cy="961067"/>
          </a:xfrm>
          <a:prstGeom prst="star24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37733"/>
            <a:ext cx="3505200" cy="2687505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838200" y="3879273"/>
            <a:ext cx="7010400" cy="2209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জসীম উদ্দীন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কত সালে জন্ম গ্রহণ করেন ?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তাঁর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কোন কাব্য টি বিভিন্ন বিদেশি ভাষায় অনূদিত হয়েছে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জসীম উদ্দীন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কী নামে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খ্যাত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3879273"/>
            <a:ext cx="7010400" cy="2209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সমাধানঃ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১৯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03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সালে 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নকসী কাঁথার মাঠ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পল্লিকবি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9357"/>
            <a:ext cx="66294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1600" y="5246914"/>
            <a:ext cx="9372600" cy="9905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 থম থম স্তব্ধ নিঝুম, ঘোর-ঘোর-আন্ধার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নিশ্বাস ফেলি তাও শোনা যায় নাই কোথা সাড়া কার।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0.07213 L -2.28334 0.11884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90" y="2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09600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4953000"/>
            <a:ext cx="9525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রুগ্ণ ছেলের শিয়রে বসিয়া একেলা জাগিছে মাতা, করুণ চাহনি ঘুম ঘুম যেন ঢুলিছে চোখের পাতা।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17 0.02544 L -1.62917 0.06983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28625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048000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91600" y="4724400"/>
            <a:ext cx="965835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কুঁড়েঘর,বেড়ার ফাঁকেতে আসিছে শীতের বায়ু, শিয়রে বসিয়া মনে মনে মাতা গণিছে ছেলের আয়ূ।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6821E-7 L -1.62813 0.0333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06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 rot="19799871">
            <a:off x="-56461" y="1338391"/>
            <a:ext cx="4842810" cy="961067"/>
          </a:xfrm>
          <a:prstGeom prst="star24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3026751"/>
            <a:ext cx="7391400" cy="8382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‘নিশ্বাস ফেলি তাও শোনা যায়’-পঙক্তিতে কী ফুটে উঠেছে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?-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বুঝিয়ে লেখো।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3886200"/>
            <a:ext cx="6858000" cy="2209800"/>
          </a:xfrm>
          <a:prstGeom prst="roundRect">
            <a:avLst>
              <a:gd name="adj" fmla="val 358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সমাধানঃ-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ছেলে অসুস্থ বলে মা রাত জেগে ছেলের কাছে বসেছিল। সেই রাত ছিল থমথমে,স্তব্ধ ও নিঝুম। চারদিকে ছিল ঘোর অন্ধকার। রাত্রির সেই নিস্তব্ধ রূপ দেখে পল্লিজননীর মনে হয়,নিশ্বাস ফেলি তাও শোনা যায়। 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59" y="477516"/>
            <a:ext cx="4082141" cy="2549235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200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1"/>
            <a:ext cx="411480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74" y="533400"/>
            <a:ext cx="3448050" cy="381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0" y="47897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পার্শ্বে জ্বালিয়া মাটির প্রদীপ বাতাসে জমায় খেল;আঁধারের সাথে যুঝিয়া তাহার ফুরায়ে এসেছে তেল।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6 L -1.69167 0.03468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83" y="1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 rot="19226462">
            <a:off x="-19937" y="1660668"/>
            <a:ext cx="4842810" cy="961067"/>
          </a:xfrm>
          <a:prstGeom prst="star24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 কাজ  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29604"/>
            <a:ext cx="3810000" cy="2743200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143000" y="405380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রূগণ ছেলের মনের ইচ্ছাগুলো ব্যাখ্যা করো। </a:t>
            </a:r>
            <a:endParaRPr lang="en-US" sz="36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3564" y="961067"/>
            <a:ext cx="7467600" cy="1447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জসীম উদ্দীন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কত সালে জন্ম গ্রহণ করেন 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০৩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সালে  (খ) ১৯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  সালে (গ) ১৯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  সালে  (ঘ) ১৯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৮  সালে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5854" y="2514600"/>
            <a:ext cx="7467600" cy="1447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ঁশ বনে বসে কোন পাখি ডাকে ?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ক)   কোকিল    (খ)    কানাকুয়ো    (গ)    হুতুম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দোয়েল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3564" y="4100945"/>
            <a:ext cx="7467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			                   </a:t>
            </a: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পল্লিজননী কবিতার প্রধান বৈশিষ্ট্য হলো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i.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একটি করুন রসাত্মক কবিতা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রুগণ পুত্রের শিয়রে বসে রাত জাগা এক মায়ের মনঃকষ্ট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iii.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অপত্যস্নেহের অনিবার্য আকর্ষণ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(খ)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(গ)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iii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(ঘ)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i,  ii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iii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49236" y="3227243"/>
            <a:ext cx="304800" cy="37234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969818" y="1684967"/>
            <a:ext cx="325582" cy="372433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7030A0"/>
          </a:solidFill>
          <a:ln w="28575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879276" y="5805053"/>
            <a:ext cx="381000" cy="318655"/>
          </a:xfrm>
          <a:prstGeom prst="star5">
            <a:avLst>
              <a:gd name="adj" fmla="val 46508"/>
              <a:gd name="hf" fmla="val 105146"/>
              <a:gd name="vf" fmla="val 110557"/>
            </a:avLst>
          </a:prstGeom>
          <a:solidFill>
            <a:srgbClr val="7030A0"/>
          </a:solidFill>
          <a:ln w="38100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24-Point Star 9"/>
          <p:cNvSpPr/>
          <p:nvPr/>
        </p:nvSpPr>
        <p:spPr>
          <a:xfrm>
            <a:off x="2115959" y="0"/>
            <a:ext cx="4842810" cy="961067"/>
          </a:xfrm>
          <a:prstGeom prst="star24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IN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 rot="19425835">
            <a:off x="-56461" y="1643185"/>
            <a:ext cx="4842810" cy="961067"/>
          </a:xfrm>
          <a:prstGeom prst="star24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800"/>
            <a:ext cx="3810000" cy="25146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52600" y="3942637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‘পল্লিজননী’ কবিতার মূলভাব লিখে আনবে। </a:t>
            </a:r>
            <a:endParaRPr lang="en-US" sz="32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063698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75" y="593035"/>
            <a:ext cx="70104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63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/>
          <p:cNvSpPr/>
          <p:nvPr/>
        </p:nvSpPr>
        <p:spPr>
          <a:xfrm>
            <a:off x="2362200" y="214086"/>
            <a:ext cx="3886200" cy="1066800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6604" y="3962400"/>
            <a:ext cx="4038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	</a:t>
            </a:r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৯ম </a:t>
            </a:r>
            <a:r>
              <a:rPr lang="en-US" sz="2400" b="1" kern="0" dirty="0">
                <a:solidFill>
                  <a:srgbClr val="0000FF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b="1" kern="0" dirty="0" smtClean="0">
                <a:solidFill>
                  <a:srgbClr val="0000FF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kern="0" dirty="0" smtClean="0">
                <a:solidFill>
                  <a:srgbClr val="0000FF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kern="0" dirty="0" err="1">
                <a:solidFill>
                  <a:srgbClr val="0000FF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kern="0" dirty="0">
                <a:solidFill>
                  <a:srgbClr val="0000FF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400" b="1" kern="0" dirty="0" err="1">
                <a:solidFill>
                  <a:srgbClr val="0000FF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kern="0" dirty="0">
              <a:solidFill>
                <a:srgbClr val="0000FF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kern="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b="1" kern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kern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r>
              <a:rPr lang="en-US" sz="2400" b="1" kern="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2400" b="1" kern="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kern="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kern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: ৫০ </a:t>
            </a:r>
            <a:r>
              <a:rPr lang="en-US" sz="2400" b="1" kern="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kern="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kern="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kern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2400" b="1" kern="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kern="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১৯- ৫-২০১৯  ইং  ।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নামঃ ইব্রাহীম প্রধান। - Copy.jpg"/>
          <p:cNvPicPr>
            <a:picLocks noChangeAspect="1"/>
          </p:cNvPicPr>
          <p:nvPr/>
        </p:nvPicPr>
        <p:blipFill rotWithShape="1">
          <a:blip r:embed="rId2" cstate="print"/>
          <a:srcRect l="73611" t="23673" b="42735"/>
          <a:stretch/>
        </p:blipFill>
        <p:spPr>
          <a:xfrm>
            <a:off x="838200" y="542032"/>
            <a:ext cx="2171700" cy="2303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3200400"/>
            <a:ext cx="3657600" cy="20621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শিক্ষক</a:t>
            </a:r>
            <a:r>
              <a:rPr lang="bn-BD" sz="3200" dirty="0" smtClean="0"/>
              <a:t>; - </a:t>
            </a:r>
            <a:r>
              <a:rPr lang="en-US" sz="3200" dirty="0" smtClean="0"/>
              <a:t> </a:t>
            </a:r>
            <a:r>
              <a:rPr lang="en-US" sz="3200" dirty="0" err="1" smtClean="0"/>
              <a:t>সহকারি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মৌলবি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লাখপুর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মহিলা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দাখিল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মাদরাসা</a:t>
            </a:r>
            <a:r>
              <a:rPr lang="en-US" sz="3200" dirty="0" smtClean="0"/>
              <a:t>  ।</a:t>
            </a:r>
          </a:p>
          <a:p>
            <a:r>
              <a:rPr lang="en-US" sz="3200" dirty="0" err="1" smtClean="0"/>
              <a:t>শিবপুর</a:t>
            </a:r>
            <a:r>
              <a:rPr lang="en-US" sz="3200" dirty="0" smtClean="0"/>
              <a:t>, </a:t>
            </a:r>
            <a:r>
              <a:rPr lang="en-US" sz="3200" dirty="0" err="1" smtClean="0"/>
              <a:t>নরসিংদী</a:t>
            </a:r>
            <a:r>
              <a:rPr lang="en-US" sz="3200" dirty="0" smtClean="0"/>
              <a:t>  ।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377625"/>
            <a:ext cx="1219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পাঠ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2610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 animBg="1"/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28800" y="304800"/>
            <a:ext cx="4953000" cy="762000"/>
          </a:xfrm>
          <a:prstGeom prst="frame">
            <a:avLst>
              <a:gd name="adj1" fmla="val 11101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ছবিগুলি লক্ষ্য কর  ?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46909"/>
            <a:ext cx="3314700" cy="44750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8528"/>
            <a:ext cx="3352800" cy="4475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09" y="1011382"/>
            <a:ext cx="2971800" cy="465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3400990" y="5666509"/>
            <a:ext cx="1981200" cy="11152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 এলাকা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22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81000"/>
            <a:ext cx="3678383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70" y="3562350"/>
            <a:ext cx="1800225" cy="25336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43513" y="1066800"/>
            <a:ext cx="3422505" cy="5029200"/>
            <a:chOff x="5243513" y="1066800"/>
            <a:chExt cx="3422505" cy="5029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513" y="1066800"/>
              <a:ext cx="3422505" cy="50292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7356764" y="4720503"/>
              <a:ext cx="1219200" cy="96202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জননী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1837"/>
            <a:ext cx="2514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981200" y="304800"/>
            <a:ext cx="5486400" cy="998847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447801"/>
            <a:ext cx="7010401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54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19200" y="471100"/>
            <a:ext cx="4734338" cy="1862048"/>
            <a:chOff x="533400" y="2458113"/>
            <a:chExt cx="4295018" cy="1862048"/>
          </a:xfrm>
        </p:grpSpPr>
        <p:sp>
          <p:nvSpPr>
            <p:cNvPr id="12" name="TextBox 11"/>
            <p:cNvSpPr txBox="1"/>
            <p:nvPr/>
          </p:nvSpPr>
          <p:spPr>
            <a:xfrm>
              <a:off x="575073" y="2458113"/>
              <a:ext cx="425334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IN" sz="1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এই পাঠ</a:t>
              </a:r>
              <a:r>
                <a:rPr lang="bn-BD" sz="4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শেষে শিক্ষার্থীরা </a:t>
              </a:r>
              <a:r>
                <a:rPr lang="bn-BD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–</a:t>
              </a:r>
            </a:p>
            <a:p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533400" y="2743200"/>
              <a:ext cx="3810000" cy="683006"/>
            </a:xfrm>
            <a:prstGeom prst="wedgeRoundRectCallout">
              <a:avLst>
                <a:gd name="adj1" fmla="val -21230"/>
                <a:gd name="adj2" fmla="val 83349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428671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5136" y="3280682"/>
            <a:ext cx="5486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সম্পর্কে বলতে পারবে ।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আবৃত্তি করতে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ও বাক্য গঠন করতে পারবে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মূলভাব বিশ্লেষণ করতে পারবে 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bn-IN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02042"/>
            <a:ext cx="2077192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22" y="2359343"/>
            <a:ext cx="1897578" cy="2514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78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1021232"/>
              </p:ext>
            </p:extLst>
          </p:nvPr>
        </p:nvGraphicFramePr>
        <p:xfrm>
          <a:off x="676492" y="1276218"/>
          <a:ext cx="7924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24-Point Star 7"/>
          <p:cNvSpPr/>
          <p:nvPr/>
        </p:nvSpPr>
        <p:spPr>
          <a:xfrm>
            <a:off x="2238592" y="122164"/>
            <a:ext cx="4800600" cy="1119418"/>
          </a:xfrm>
          <a:prstGeom prst="star24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971800"/>
            <a:ext cx="1447801" cy="1676400"/>
          </a:xfrm>
          <a:prstGeom prst="ellipse">
            <a:avLst/>
          </a:prstGeom>
          <a:ln w="381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234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228600" y="228600"/>
            <a:ext cx="3505200" cy="1371600"/>
          </a:xfrm>
          <a:prstGeom prst="star24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000" b="1" dirty="0" smtClean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:\Picture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4291780" cy="399030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980" y="2023319"/>
            <a:ext cx="4701455" cy="38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xplosion 1 1"/>
          <p:cNvSpPr/>
          <p:nvPr/>
        </p:nvSpPr>
        <p:spPr>
          <a:xfrm>
            <a:off x="4876800" y="228600"/>
            <a:ext cx="3048000" cy="12192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1991" y="533400"/>
            <a:ext cx="6096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 </a:t>
            </a:r>
            <a:endParaRPr lang="en-US" sz="32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1911927"/>
            <a:ext cx="2438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পচান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1651000"/>
            <a:ext cx="2438400" cy="1397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51418" y="1911927"/>
            <a:ext cx="240376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পচে গেছে এমন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3352800"/>
            <a:ext cx="2403764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নয়ন নীর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3137342"/>
            <a:ext cx="2438400" cy="13453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151418" y="3317451"/>
            <a:ext cx="2403764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পানি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1109" y="4845700"/>
            <a:ext cx="2438400" cy="106736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আড়ঙের দিনে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4586567"/>
            <a:ext cx="2438400" cy="158563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293483" y="4800600"/>
            <a:ext cx="2261699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বাজার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মেলা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411</Words>
  <Application>Microsoft Office PowerPoint</Application>
  <PresentationFormat>On-screen Show (4:3)</PresentationFormat>
  <Paragraphs>91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ROMANA PERVEN</dc:creator>
  <cp:lastModifiedBy>IBRAHIM</cp:lastModifiedBy>
  <cp:revision>118</cp:revision>
  <dcterms:created xsi:type="dcterms:W3CDTF">2018-01-19T08:45:21Z</dcterms:created>
  <dcterms:modified xsi:type="dcterms:W3CDTF">2019-05-24T04:12:32Z</dcterms:modified>
</cp:coreProperties>
</file>