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55" r:id="rId3"/>
    <p:sldMasterId id="2147483767" r:id="rId4"/>
  </p:sldMasterIdLst>
  <p:notesMasterIdLst>
    <p:notesMasterId r:id="rId17"/>
  </p:notesMasterIdLst>
  <p:sldIdLst>
    <p:sldId id="261" r:id="rId5"/>
    <p:sldId id="262" r:id="rId6"/>
    <p:sldId id="263" r:id="rId7"/>
    <p:sldId id="265" r:id="rId8"/>
    <p:sldId id="267" r:id="rId9"/>
    <p:sldId id="264" r:id="rId10"/>
    <p:sldId id="259" r:id="rId11"/>
    <p:sldId id="258" r:id="rId12"/>
    <p:sldId id="268" r:id="rId13"/>
    <p:sldId id="256" r:id="rId14"/>
    <p:sldId id="26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073A-8E6E-4C0A-9036-6D762089E1B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493D-F505-4938-9DA0-EAA50359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02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14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3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0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6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72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40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8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66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0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06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22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5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13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11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227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0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28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0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1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7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1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37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0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0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7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1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7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2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40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1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3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4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278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6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4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7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9513EB-1FBC-4457-8896-D106CE2C158D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A747-310F-4453-BE56-20EF431D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7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8" y="110723"/>
            <a:ext cx="3428515" cy="407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5" y="138021"/>
            <a:ext cx="5437336" cy="409278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384698" y="4895716"/>
            <a:ext cx="484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08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9114" y="1117825"/>
            <a:ext cx="0" cy="15967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7253" y="2741214"/>
            <a:ext cx="2027801" cy="1719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7254" y="2702256"/>
            <a:ext cx="3876" cy="17416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9368" y="2886921"/>
            <a:ext cx="5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021" y="729734"/>
            <a:ext cx="7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53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1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0477" y="1117825"/>
            <a:ext cx="0" cy="1596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57499" y="2714612"/>
            <a:ext cx="2107074" cy="1719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0750" y="2702256"/>
            <a:ext cx="3876" cy="1741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9368" y="2886921"/>
            <a:ext cx="5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021" y="729734"/>
            <a:ext cx="7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30" y="945208"/>
                <a:ext cx="1562559" cy="827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79" y="1742361"/>
                <a:ext cx="1719569" cy="8300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21" y="47038"/>
                <a:ext cx="2532392" cy="827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60" y="920057"/>
                <a:ext cx="2529420" cy="827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8" y="1898145"/>
                <a:ext cx="139379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198" y="3215095"/>
                <a:ext cx="2226229" cy="8272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70" y="4226783"/>
                <a:ext cx="2185257" cy="827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40" y="5383311"/>
                <a:ext cx="2212887" cy="8300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456" y="3223361"/>
                <a:ext cx="2010812" cy="8272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18" y="4226454"/>
                <a:ext cx="1969735" cy="8274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40" y="5383311"/>
                <a:ext cx="2647554" cy="83003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48" y="1742361"/>
                <a:ext cx="956069" cy="72475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72" y="55510"/>
                <a:ext cx="1795656" cy="8272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642514" y="121039"/>
            <a:ext cx="46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26370" y="791412"/>
            <a:ext cx="461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0422" y="1702429"/>
            <a:ext cx="644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636" y="3129168"/>
            <a:ext cx="39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48744" y="4150264"/>
            <a:ext cx="399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1611" y="5412281"/>
            <a:ext cx="82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514164" y="5296148"/>
            <a:ext cx="661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514706" y="4269573"/>
            <a:ext cx="24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461091" y="1689237"/>
            <a:ext cx="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318105" y="47039"/>
            <a:ext cx="611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377748" y="811875"/>
            <a:ext cx="56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844668" y="3054217"/>
            <a:ext cx="346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821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2" grpId="0"/>
      <p:bldP spid="36" grpId="0"/>
      <p:bldP spid="52" grpId="0"/>
      <p:bldP spid="61" grpId="0"/>
      <p:bldP spid="62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FC377D-795D-4DF2-9300-4424910AA714}"/>
              </a:ext>
            </a:extLst>
          </p:cNvPr>
          <p:cNvSpPr txBox="1"/>
          <p:nvPr/>
        </p:nvSpPr>
        <p:spPr>
          <a:xfrm>
            <a:off x="5334000" y="519546"/>
            <a:ext cx="1524000" cy="58189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ADAD4-1980-469F-A4D4-49741A9E7ED9}"/>
              </a:ext>
            </a:extLst>
          </p:cNvPr>
          <p:cNvSpPr txBox="1"/>
          <p:nvPr/>
        </p:nvSpPr>
        <p:spPr>
          <a:xfrm>
            <a:off x="1080654" y="2767280"/>
            <a:ext cx="10030691" cy="132343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0587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80" y="318574"/>
            <a:ext cx="11042367" cy="900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481" y="2057400"/>
            <a:ext cx="5342073" cy="266914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সুজিৎ কুমার বিশ্বাস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ছাতিয়ানতলা মাধ্যমিক বিদ্যালয়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বাঘারপাড়া, যশোর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819F-50EC-4198-86DB-42E0D1B08F26}" type="datetime2">
              <a:rPr lang="en-US" smtClean="0"/>
              <a:t>Saturday, October 19, 2019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2057401"/>
            <a:ext cx="2001860" cy="2669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6328" y="2210937"/>
            <a:ext cx="180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3526" y="2057400"/>
            <a:ext cx="369467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No. +8801717-272187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4821" y="3768811"/>
            <a:ext cx="3707027" cy="9554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sujithazrahati87@gmail.com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3941" y="3193576"/>
            <a:ext cx="3718048" cy="5983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2" y="1265446"/>
            <a:ext cx="90054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৮ম অধ্যায়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CE548-3616-4206-A43B-23B23294A240}"/>
              </a:ext>
            </a:extLst>
          </p:cNvPr>
          <p:cNvSpPr/>
          <p:nvPr/>
        </p:nvSpPr>
        <p:spPr>
          <a:xfrm>
            <a:off x="3366654" y="3429000"/>
            <a:ext cx="5458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629" y="3866737"/>
            <a:ext cx="9976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চতুর্ভাগে ত্রিকোণমিতিক অনুপাত সমূহের চিহ্ন নির্দেশ  করতে পারবে।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639B50C0-D723-456B-86F2-F97122D72140}" type="datetime2">
              <a:rPr lang="en-US" smtClean="0"/>
              <a:t>Saturday, October 19, 2019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85634" y="489397"/>
            <a:ext cx="3335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209886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3F5D0-D1E1-4133-B731-CA57F00889B6}"/>
              </a:ext>
            </a:extLst>
          </p:cNvPr>
          <p:cNvSpPr txBox="1"/>
          <p:nvPr/>
        </p:nvSpPr>
        <p:spPr>
          <a:xfrm>
            <a:off x="4175801" y="557489"/>
            <a:ext cx="348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প্রদর্শণি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4B7E2-AB2E-475C-8434-E7309F4C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99" y="1436249"/>
            <a:ext cx="6425519" cy="4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10775-E78C-41DA-B372-811D1D5B38EC}"/>
              </a:ext>
            </a:extLst>
          </p:cNvPr>
          <p:cNvSpPr txBox="1"/>
          <p:nvPr/>
        </p:nvSpPr>
        <p:spPr>
          <a:xfrm>
            <a:off x="2022763" y="1540732"/>
            <a:ext cx="8354291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সূত্রটি কী?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9EDBA-C10F-491A-A9B1-8E63485400EC}"/>
              </a:ext>
            </a:extLst>
          </p:cNvPr>
          <p:cNvSpPr txBox="1"/>
          <p:nvPr/>
        </p:nvSpPr>
        <p:spPr>
          <a:xfrm>
            <a:off x="2022763" y="2445840"/>
            <a:ext cx="8354291" cy="7694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১ম, ২য়, ৩য় ও ৪র্থ চতুর্ভাগ চিহ্নিত কর।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E19F4-7CA5-4269-B0E5-942655AA63CA}"/>
              </a:ext>
            </a:extLst>
          </p:cNvPr>
          <p:cNvSpPr/>
          <p:nvPr/>
        </p:nvSpPr>
        <p:spPr>
          <a:xfrm>
            <a:off x="4454879" y="284981"/>
            <a:ext cx="34900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83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0113" y="1105469"/>
            <a:ext cx="0" cy="15967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7253" y="2741214"/>
            <a:ext cx="2027801" cy="17194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7254" y="2702256"/>
            <a:ext cx="3876" cy="17416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4739" y="2833352"/>
            <a:ext cx="4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6531" y="706720"/>
            <a:ext cx="89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9491" y="553388"/>
                <a:ext cx="2473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1" y="553388"/>
                <a:ext cx="247320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356264" y="2741214"/>
            <a:ext cx="24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1065" y="1481070"/>
                <a:ext cx="2421228" cy="44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5" y="1481070"/>
                <a:ext cx="2421228" cy="4405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37896" y="1963604"/>
                <a:ext cx="2421228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96" y="1963604"/>
                <a:ext cx="2421228" cy="427746"/>
              </a:xfrm>
              <a:prstGeom prst="rect">
                <a:avLst/>
              </a:prstGeom>
              <a:blipFill rotWithShape="0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7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46" grpId="0"/>
      <p:bldP spid="47" grpId="0"/>
      <p:bldP spid="48" grpId="0"/>
      <p:bldP spid="49" grpId="0"/>
      <p:bldP spid="20" grpId="0"/>
      <p:bldP spid="21" grpId="0"/>
      <p:bldP spid="23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564573" y="2715904"/>
            <a:ext cx="397149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543456" y="626506"/>
            <a:ext cx="0" cy="20881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15654" y="2715904"/>
            <a:ext cx="41489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43456" y="2715904"/>
            <a:ext cx="0" cy="24838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64573" y="1082490"/>
            <a:ext cx="1678675" cy="16197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3248" y="1082490"/>
            <a:ext cx="0" cy="1641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7278" y="2715905"/>
            <a:ext cx="1705970" cy="172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43248" y="2702256"/>
            <a:ext cx="0" cy="17585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27181" y="1131472"/>
            <a:ext cx="2006221" cy="15831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0113" y="1105469"/>
            <a:ext cx="0" cy="15967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7253" y="2741214"/>
            <a:ext cx="2027801" cy="1719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7254" y="2702256"/>
            <a:ext cx="3876" cy="17416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63618" y="2702255"/>
            <a:ext cx="85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096" y="2852382"/>
            <a:ext cx="94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9368" y="2886921"/>
            <a:ext cx="5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570" y="600502"/>
            <a:ext cx="87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908" y="5199797"/>
            <a:ext cx="7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7021" y="729734"/>
            <a:ext cx="72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06" y="729734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039" y="4635089"/>
            <a:ext cx="10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(-x,-y)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7713" y="4635089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(x,-y)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985" y="2403534"/>
                <a:ext cx="431910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23" y="231885"/>
                <a:ext cx="15643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2130" y="945208"/>
                <a:ext cx="1562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30" y="945208"/>
                <a:ext cx="156255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58180" y="1742361"/>
                <a:ext cx="846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180" y="1742361"/>
                <a:ext cx="846480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48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58424" y="182800"/>
                <a:ext cx="2532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24" y="182800"/>
                <a:ext cx="253239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58424" y="957073"/>
                <a:ext cx="2529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24" y="957073"/>
                <a:ext cx="252942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5348" y="1898145"/>
                <a:ext cx="1961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48" y="1898145"/>
                <a:ext cx="196150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51623" y="2885120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623" y="2885120"/>
                <a:ext cx="156439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46655" y="3617724"/>
                <a:ext cx="1562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55" y="3617724"/>
                <a:ext cx="1562559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578882" y="4351774"/>
                <a:ext cx="1625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82" y="4351774"/>
                <a:ext cx="162573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53031" y="3140053"/>
                <a:ext cx="156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031" y="3140053"/>
                <a:ext cx="1564395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72158" y="3776593"/>
                <a:ext cx="1562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158" y="3776593"/>
                <a:ext cx="1562559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37238" y="4390020"/>
                <a:ext cx="2072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38" y="4390020"/>
                <a:ext cx="2072897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042245" y="1655504"/>
            <a:ext cx="34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6779" y="1376747"/>
            <a:ext cx="429688" cy="37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9275" y="3681307"/>
            <a:ext cx="43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28179" y="3500223"/>
            <a:ext cx="4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3042" y="2863894"/>
            <a:ext cx="37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527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9F4AD-A446-40FF-B692-B734F0A1381D}"/>
              </a:ext>
            </a:extLst>
          </p:cNvPr>
          <p:cNvSpPr txBox="1"/>
          <p:nvPr/>
        </p:nvSpPr>
        <p:spPr>
          <a:xfrm>
            <a:off x="4718301" y="714176"/>
            <a:ext cx="275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63E3E-E3B7-46F6-8C67-C23CA92394F3}"/>
              </a:ext>
            </a:extLst>
          </p:cNvPr>
          <p:cNvSpPr txBox="1"/>
          <p:nvPr/>
        </p:nvSpPr>
        <p:spPr>
          <a:xfrm>
            <a:off x="872836" y="2087480"/>
            <a:ext cx="1044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কোন চতুর্ভাগে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অনুপাতের কী চিহ্ন তা চিহ্নিত কর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E601A-348B-4900-9422-90A5F6341556}"/>
              </a:ext>
            </a:extLst>
          </p:cNvPr>
          <p:cNvSpPr txBox="1"/>
          <p:nvPr/>
        </p:nvSpPr>
        <p:spPr>
          <a:xfrm>
            <a:off x="2576945" y="5532429"/>
            <a:ext cx="804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উত্তরমিলিয়ে নিই।</a:t>
            </a:r>
          </a:p>
        </p:txBody>
      </p:sp>
    </p:spTree>
    <p:extLst>
      <p:ext uri="{BB962C8B-B14F-4D97-AF65-F5344CB8AC3E}">
        <p14:creationId xmlns:p14="http://schemas.microsoft.com/office/powerpoint/2010/main" val="40518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284</Words>
  <Application>Microsoft Office PowerPoint</Application>
  <PresentationFormat>Widescreen</PresentationFormat>
  <Paragraphs>138</Paragraphs>
  <Slides>12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Garamond</vt:lpstr>
      <vt:lpstr>NikoshBAN</vt:lpstr>
      <vt:lpstr>Times New Roman</vt:lpstr>
      <vt:lpstr>Trebuchet MS</vt:lpstr>
      <vt:lpstr>Tw Cen MT</vt:lpstr>
      <vt:lpstr>Tw Cen MT Condensed</vt:lpstr>
      <vt:lpstr>Wingdings 3</vt:lpstr>
      <vt:lpstr>Facet</vt:lpstr>
      <vt:lpstr>Organic</vt:lpstr>
      <vt:lpstr>Integral</vt:lpstr>
      <vt:lpstr>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keywords>School</cp:keywords>
  <cp:lastModifiedBy>Sujit Biswas</cp:lastModifiedBy>
  <cp:revision>32</cp:revision>
  <dcterms:created xsi:type="dcterms:W3CDTF">2018-03-28T07:47:19Z</dcterms:created>
  <dcterms:modified xsi:type="dcterms:W3CDTF">2019-10-19T08:49:52Z</dcterms:modified>
</cp:coreProperties>
</file>