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DBB5D6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jpg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image" Target="../media/image29.jp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image" Target="../media/image3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image" Target="../media/image12.jpg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image" Target="../media/image29.jp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6B7F0-AA07-4D48-8517-203D47B40AEF}" type="doc">
      <dgm:prSet loTypeId="urn:microsoft.com/office/officeart/2005/8/layout/hList3" loCatId="list" qsTypeId="urn:microsoft.com/office/officeart/2005/8/quickstyle/3d1" qsCatId="3D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A1AE93FB-6303-4D5B-BC7F-81DDA8BA93CB}">
      <dgm:prSet phldrT="[Text]" custT="1"/>
      <dgm:spPr>
        <a:gradFill rotWithShape="0">
          <a:gsLst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en-US" sz="7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আমার</a:t>
          </a:r>
          <a:r>
            <a:rPr lang="en-US" sz="7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7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পরিচয়</a:t>
          </a:r>
          <a:endParaRPr lang="en-US" sz="72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8B5F54A-4C49-4246-87AE-BE49E1015F64}" type="parTrans" cxnId="{33B474B3-5FD5-43FC-A333-114CF5DC5035}">
      <dgm:prSet/>
      <dgm:spPr/>
      <dgm:t>
        <a:bodyPr/>
        <a:lstStyle/>
        <a:p>
          <a:endParaRPr lang="en-US" sz="1800"/>
        </a:p>
      </dgm:t>
    </dgm:pt>
    <dgm:pt modelId="{B42B1EA9-F036-4FA6-8F15-8D2D6DD2FA3E}" type="sibTrans" cxnId="{33B474B3-5FD5-43FC-A333-114CF5DC5035}">
      <dgm:prSet/>
      <dgm:spPr/>
      <dgm:t>
        <a:bodyPr/>
        <a:lstStyle/>
        <a:p>
          <a:endParaRPr lang="en-US" sz="1800"/>
        </a:p>
      </dgm:t>
    </dgm:pt>
    <dgm:pt modelId="{941C1654-8854-4C46-889D-D4B3EF9487C7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6000" dirty="0"/>
        </a:p>
      </dgm:t>
    </dgm:pt>
    <dgm:pt modelId="{D649C7FF-7575-4E0B-972F-AB045A9EADDA}" type="parTrans" cxnId="{949899B6-AFC9-482A-8D13-E3359C0AEC03}">
      <dgm:prSet/>
      <dgm:spPr/>
      <dgm:t>
        <a:bodyPr/>
        <a:lstStyle/>
        <a:p>
          <a:endParaRPr lang="en-US" sz="1800"/>
        </a:p>
      </dgm:t>
    </dgm:pt>
    <dgm:pt modelId="{7E1408BB-D3D0-40CB-8F25-6DDA141A422F}" type="sibTrans" cxnId="{949899B6-AFC9-482A-8D13-E3359C0AEC03}">
      <dgm:prSet/>
      <dgm:spPr/>
      <dgm:t>
        <a:bodyPr/>
        <a:lstStyle/>
        <a:p>
          <a:endParaRPr lang="en-US" sz="1800"/>
        </a:p>
      </dgm:t>
    </dgm:pt>
    <dgm:pt modelId="{E502F6AD-FEB0-46BA-A9DF-6F265A67BBCC}">
      <dgm:prSet phldrT="[Text]" custT="1"/>
      <dgm:spPr/>
      <dgm:t>
        <a:bodyPr/>
        <a:lstStyle/>
        <a:p>
          <a:r>
            <a:rPr lang="en-US" sz="40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মোঃ</a:t>
          </a:r>
          <a:r>
            <a: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তৌফিকুল</a:t>
          </a:r>
          <a:r>
            <a: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r>
            <a: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রবি</a:t>
          </a:r>
          <a:endParaRPr lang="en-US" sz="40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US" sz="32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মোহনপুর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US" sz="32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বিরামপুর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দিনাজপুর</a:t>
          </a:r>
          <a:r>
            <a: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  <a:p>
          <a:r>
            <a: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০১৭১৯২৪৯৭৭৬</a:t>
          </a:r>
        </a:p>
        <a:p>
          <a:r>
            <a: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Sweetsorrow_robi@yahoo.com</a:t>
          </a:r>
        </a:p>
      </dgm:t>
    </dgm:pt>
    <dgm:pt modelId="{74803320-8261-42E5-8CED-529E90C70C26}" type="parTrans" cxnId="{6C2B65D0-79BD-4119-8DD5-0EC146A319B3}">
      <dgm:prSet/>
      <dgm:spPr/>
      <dgm:t>
        <a:bodyPr/>
        <a:lstStyle/>
        <a:p>
          <a:endParaRPr lang="en-US" sz="1800"/>
        </a:p>
      </dgm:t>
    </dgm:pt>
    <dgm:pt modelId="{877D6293-1B32-4F4E-9504-8FE3D9D2C469}" type="sibTrans" cxnId="{6C2B65D0-79BD-4119-8DD5-0EC146A319B3}">
      <dgm:prSet/>
      <dgm:spPr/>
      <dgm:t>
        <a:bodyPr/>
        <a:lstStyle/>
        <a:p>
          <a:endParaRPr lang="en-US" sz="1800"/>
        </a:p>
      </dgm:t>
    </dgm:pt>
    <dgm:pt modelId="{723139DE-5E60-4EA4-9E39-17CF18990856}" type="pres">
      <dgm:prSet presAssocID="{6D16B7F0-AA07-4D48-8517-203D47B40AE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ABE44D-05A0-4ABF-BC62-73A5550EE2C2}" type="pres">
      <dgm:prSet presAssocID="{A1AE93FB-6303-4D5B-BC7F-81DDA8BA93CB}" presName="roof" presStyleLbl="dkBgShp" presStyleIdx="0" presStyleCnt="2" custLinFactNeighborX="-1238" custLinFactNeighborY="2270"/>
      <dgm:spPr/>
      <dgm:t>
        <a:bodyPr/>
        <a:lstStyle/>
        <a:p>
          <a:endParaRPr lang="en-US"/>
        </a:p>
      </dgm:t>
    </dgm:pt>
    <dgm:pt modelId="{842DAFEE-D159-4C88-8011-C170BB774F60}" type="pres">
      <dgm:prSet presAssocID="{A1AE93FB-6303-4D5B-BC7F-81DDA8BA93CB}" presName="pillars" presStyleCnt="0"/>
      <dgm:spPr/>
    </dgm:pt>
    <dgm:pt modelId="{2DE5CD94-1D52-4501-BE87-18924728E2A2}" type="pres">
      <dgm:prSet presAssocID="{A1AE93FB-6303-4D5B-BC7F-81DDA8BA93CB}" presName="pillar1" presStyleLbl="node1" presStyleIdx="0" presStyleCnt="2" custScaleX="46488" custScaleY="995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8063B2-1F76-4700-9D3E-160B213500CB}" type="pres">
      <dgm:prSet presAssocID="{E502F6AD-FEB0-46BA-A9DF-6F265A67BBCC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17FF99-CBAA-4E2A-A8C5-60C7681B3F2A}" type="pres">
      <dgm:prSet presAssocID="{A1AE93FB-6303-4D5B-BC7F-81DDA8BA93CB}" presName="base" presStyleLbl="dkBgShp" presStyleIdx="1" presStyleCnt="2"/>
      <dgm:spPr/>
    </dgm:pt>
  </dgm:ptLst>
  <dgm:cxnLst>
    <dgm:cxn modelId="{949899B6-AFC9-482A-8D13-E3359C0AEC03}" srcId="{A1AE93FB-6303-4D5B-BC7F-81DDA8BA93CB}" destId="{941C1654-8854-4C46-889D-D4B3EF9487C7}" srcOrd="0" destOrd="0" parTransId="{D649C7FF-7575-4E0B-972F-AB045A9EADDA}" sibTransId="{7E1408BB-D3D0-40CB-8F25-6DDA141A422F}"/>
    <dgm:cxn modelId="{3E56B19D-4533-449D-AF12-2C14DC206893}" type="presOf" srcId="{6D16B7F0-AA07-4D48-8517-203D47B40AEF}" destId="{723139DE-5E60-4EA4-9E39-17CF18990856}" srcOrd="0" destOrd="0" presId="urn:microsoft.com/office/officeart/2005/8/layout/hList3"/>
    <dgm:cxn modelId="{6C2B65D0-79BD-4119-8DD5-0EC146A319B3}" srcId="{A1AE93FB-6303-4D5B-BC7F-81DDA8BA93CB}" destId="{E502F6AD-FEB0-46BA-A9DF-6F265A67BBCC}" srcOrd="1" destOrd="0" parTransId="{74803320-8261-42E5-8CED-529E90C70C26}" sibTransId="{877D6293-1B32-4F4E-9504-8FE3D9D2C469}"/>
    <dgm:cxn modelId="{DEA2F142-1857-4EBE-B3F6-F1770A399D8A}" type="presOf" srcId="{E502F6AD-FEB0-46BA-A9DF-6F265A67BBCC}" destId="{DA8063B2-1F76-4700-9D3E-160B213500CB}" srcOrd="0" destOrd="0" presId="urn:microsoft.com/office/officeart/2005/8/layout/hList3"/>
    <dgm:cxn modelId="{81F5E6CF-8087-4746-AD9B-A58D477A6BE0}" type="presOf" srcId="{A1AE93FB-6303-4D5B-BC7F-81DDA8BA93CB}" destId="{52ABE44D-05A0-4ABF-BC62-73A5550EE2C2}" srcOrd="0" destOrd="0" presId="urn:microsoft.com/office/officeart/2005/8/layout/hList3"/>
    <dgm:cxn modelId="{33B474B3-5FD5-43FC-A333-114CF5DC5035}" srcId="{6D16B7F0-AA07-4D48-8517-203D47B40AEF}" destId="{A1AE93FB-6303-4D5B-BC7F-81DDA8BA93CB}" srcOrd="0" destOrd="0" parTransId="{B8B5F54A-4C49-4246-87AE-BE49E1015F64}" sibTransId="{B42B1EA9-F036-4FA6-8F15-8D2D6DD2FA3E}"/>
    <dgm:cxn modelId="{CD177651-AB26-4679-A2AC-CC30ECAD66BA}" type="presOf" srcId="{941C1654-8854-4C46-889D-D4B3EF9487C7}" destId="{2DE5CD94-1D52-4501-BE87-18924728E2A2}" srcOrd="0" destOrd="0" presId="urn:microsoft.com/office/officeart/2005/8/layout/hList3"/>
    <dgm:cxn modelId="{60FFF317-D661-43CB-998A-8EEA8A58F6EF}" type="presParOf" srcId="{723139DE-5E60-4EA4-9E39-17CF18990856}" destId="{52ABE44D-05A0-4ABF-BC62-73A5550EE2C2}" srcOrd="0" destOrd="0" presId="urn:microsoft.com/office/officeart/2005/8/layout/hList3"/>
    <dgm:cxn modelId="{C10497E3-8713-45FF-A986-452E66F906E3}" type="presParOf" srcId="{723139DE-5E60-4EA4-9E39-17CF18990856}" destId="{842DAFEE-D159-4C88-8011-C170BB774F60}" srcOrd="1" destOrd="0" presId="urn:microsoft.com/office/officeart/2005/8/layout/hList3"/>
    <dgm:cxn modelId="{F6DFC920-874A-4642-9CFC-B4F2E600DF9B}" type="presParOf" srcId="{842DAFEE-D159-4C88-8011-C170BB774F60}" destId="{2DE5CD94-1D52-4501-BE87-18924728E2A2}" srcOrd="0" destOrd="0" presId="urn:microsoft.com/office/officeart/2005/8/layout/hList3"/>
    <dgm:cxn modelId="{69DD791E-BFF1-4A15-9213-C5BC12ED6F0D}" type="presParOf" srcId="{842DAFEE-D159-4C88-8011-C170BB774F60}" destId="{DA8063B2-1F76-4700-9D3E-160B213500CB}" srcOrd="1" destOrd="0" presId="urn:microsoft.com/office/officeart/2005/8/layout/hList3"/>
    <dgm:cxn modelId="{A380BC91-7C5F-41DC-9657-CEE872CACF38}" type="presParOf" srcId="{723139DE-5E60-4EA4-9E39-17CF18990856}" destId="{6217FF99-CBAA-4E2A-A8C5-60C7681B3F2A}" srcOrd="2" destOrd="0" presId="urn:microsoft.com/office/officeart/2005/8/layout/hList3"/>
  </dgm:cxnLst>
  <dgm:bg/>
  <dgm:whole>
    <a:ln w="38100"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3D0686-CF20-4AAE-8A01-66C558769905}" type="doc">
      <dgm:prSet loTypeId="urn:microsoft.com/office/officeart/2008/layout/PictureStrips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61DC788-A29B-4F2F-B44E-BD6401E47AE1}">
      <dgm:prSet phldrT="[Text]" custT="1"/>
      <dgm:spPr>
        <a:solidFill>
          <a:schemeClr val="accent6">
            <a:lumMod val="20000"/>
            <a:lumOff val="80000"/>
            <a:alpha val="40000"/>
          </a:schemeClr>
        </a:solidFill>
      </dgm:spPr>
      <dgm:t>
        <a:bodyPr/>
        <a:lstStyle/>
        <a:p>
          <a:pPr algn="ctr"/>
          <a:r>
            <a:rPr lang="bn-IN" sz="5400" b="1" u="sng" dirty="0">
              <a:latin typeface="NikoshBAN" panose="02000000000000000000" pitchFamily="2" charset="0"/>
              <a:cs typeface="NikoshBAN" panose="02000000000000000000" pitchFamily="2" charset="0"/>
            </a:rPr>
            <a:t>পাঠ পরিচিতি</a:t>
          </a:r>
        </a:p>
        <a:p>
          <a:pPr algn="ctr"/>
          <a:r>
            <a:rPr lang="bn-IN" sz="3800" b="1" dirty="0">
              <a:latin typeface="NikoshBAN" panose="02000000000000000000" pitchFamily="2" charset="0"/>
              <a:cs typeface="NikoshBAN" panose="02000000000000000000" pitchFamily="2" charset="0"/>
            </a:rPr>
            <a:t>প্রাথমিক বিজ্ঞান</a:t>
          </a:r>
        </a:p>
        <a:p>
          <a:pPr algn="ctr"/>
          <a:r>
            <a:rPr lang="bn-IN" sz="3800" b="1" dirty="0">
              <a:latin typeface="NikoshBAN" panose="02000000000000000000" pitchFamily="2" charset="0"/>
              <a:cs typeface="NikoshBAN" panose="02000000000000000000" pitchFamily="2" charset="0"/>
            </a:rPr>
            <a:t>তৃতীয় শ্রেণি</a:t>
          </a:r>
        </a:p>
        <a:p>
          <a:pPr algn="ctr"/>
          <a:r>
            <a:rPr lang="bn-IN" sz="3800" b="1" dirty="0">
              <a:latin typeface="NikoshBAN" panose="02000000000000000000" pitchFamily="2" charset="0"/>
              <a:cs typeface="NikoshBAN" panose="02000000000000000000" pitchFamily="2" charset="0"/>
            </a:rPr>
            <a:t>স্বাস্থ্যবিধি</a:t>
          </a:r>
        </a:p>
        <a:p>
          <a:pPr algn="ctr"/>
          <a:r>
            <a:rPr lang="bn-IN" sz="3800" b="1" dirty="0">
              <a:latin typeface="NikoshBAN" panose="02000000000000000000" pitchFamily="2" charset="0"/>
              <a:cs typeface="NikoshBAN" panose="02000000000000000000" pitchFamily="2" charset="0"/>
            </a:rPr>
            <a:t>সময়ঃ ৪০ মিনিট</a:t>
          </a:r>
          <a:endParaRPr lang="en-US" sz="3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F1DF98-7D3F-43A5-A5B3-6AF59A17AA28}" type="parTrans" cxnId="{22544942-8145-42EC-9B5C-A96D4CE8F169}">
      <dgm:prSet/>
      <dgm:spPr/>
      <dgm:t>
        <a:bodyPr/>
        <a:lstStyle/>
        <a:p>
          <a:endParaRPr lang="en-US"/>
        </a:p>
      </dgm:t>
    </dgm:pt>
    <dgm:pt modelId="{9F77DDED-2575-45E4-985C-6972B407677D}" type="sibTrans" cxnId="{22544942-8145-42EC-9B5C-A96D4CE8F169}">
      <dgm:prSet/>
      <dgm:spPr/>
      <dgm:t>
        <a:bodyPr/>
        <a:lstStyle/>
        <a:p>
          <a:endParaRPr lang="en-US"/>
        </a:p>
      </dgm:t>
    </dgm:pt>
    <dgm:pt modelId="{B7B53ED8-5B72-4578-B8B9-81EBC1B3B064}" type="pres">
      <dgm:prSet presAssocID="{683D0686-CF20-4AAE-8A01-66C5587699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7701E8-B2EF-4C45-BA20-0921F30A250F}" type="pres">
      <dgm:prSet presAssocID="{A61DC788-A29B-4F2F-B44E-BD6401E47AE1}" presName="composite" presStyleCnt="0"/>
      <dgm:spPr/>
    </dgm:pt>
    <dgm:pt modelId="{41AB512B-EC91-41BB-8A31-1C8586CCEEEA}" type="pres">
      <dgm:prSet presAssocID="{A61DC788-A29B-4F2F-B44E-BD6401E47AE1}" presName="rect1" presStyleLbl="trAlignAcc1" presStyleIdx="0" presStyleCnt="1" custScaleX="107540" custScaleY="211736" custLinFactNeighborX="-1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938B91-E555-4C72-A3C4-6709AC8252FD}" type="pres">
      <dgm:prSet presAssocID="{A61DC788-A29B-4F2F-B44E-BD6401E47AE1}" presName="rect2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</dgm:ptLst>
  <dgm:cxnLst>
    <dgm:cxn modelId="{22544942-8145-42EC-9B5C-A96D4CE8F169}" srcId="{683D0686-CF20-4AAE-8A01-66C558769905}" destId="{A61DC788-A29B-4F2F-B44E-BD6401E47AE1}" srcOrd="0" destOrd="0" parTransId="{68F1DF98-7D3F-43A5-A5B3-6AF59A17AA28}" sibTransId="{9F77DDED-2575-45E4-985C-6972B407677D}"/>
    <dgm:cxn modelId="{4EC92654-0CE9-4E09-AE6E-62A6F3DEB8E2}" type="presOf" srcId="{A61DC788-A29B-4F2F-B44E-BD6401E47AE1}" destId="{41AB512B-EC91-41BB-8A31-1C8586CCEEEA}" srcOrd="0" destOrd="0" presId="urn:microsoft.com/office/officeart/2008/layout/PictureStrips"/>
    <dgm:cxn modelId="{F7465917-CD29-4E6B-9371-6CFD9D31814C}" type="presOf" srcId="{683D0686-CF20-4AAE-8A01-66C558769905}" destId="{B7B53ED8-5B72-4578-B8B9-81EBC1B3B064}" srcOrd="0" destOrd="0" presId="urn:microsoft.com/office/officeart/2008/layout/PictureStrips"/>
    <dgm:cxn modelId="{072E10F1-6AA6-4E3F-8617-CA5BDDF76AEE}" type="presParOf" srcId="{B7B53ED8-5B72-4578-B8B9-81EBC1B3B064}" destId="{627701E8-B2EF-4C45-BA20-0921F30A250F}" srcOrd="0" destOrd="0" presId="urn:microsoft.com/office/officeart/2008/layout/PictureStrips"/>
    <dgm:cxn modelId="{309DB60B-CBD0-4283-B67A-FE174E0056D4}" type="presParOf" srcId="{627701E8-B2EF-4C45-BA20-0921F30A250F}" destId="{41AB512B-EC91-41BB-8A31-1C8586CCEEEA}" srcOrd="0" destOrd="0" presId="urn:microsoft.com/office/officeart/2008/layout/PictureStrips"/>
    <dgm:cxn modelId="{53BFDDE0-3483-4DA8-B166-2797F487A3B8}" type="presParOf" srcId="{627701E8-B2EF-4C45-BA20-0921F30A250F}" destId="{1A938B91-E555-4C72-A3C4-6709AC8252FD}" srcOrd="1" destOrd="0" presId="urn:microsoft.com/office/officeart/2008/layout/PictureStrips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A29AB5-0214-4EB4-8133-CB3667701FEC}" type="doc">
      <dgm:prSet loTypeId="urn:microsoft.com/office/officeart/2005/8/layout/rings+Icon" loCatId="officeonlin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C56ED4B-5991-43BB-8383-76D8FB0396FE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B6E02A1-519E-4332-9991-847C087C0E1B}" type="parTrans" cxnId="{749A8BB1-976F-453A-82DE-76D511993DA9}">
      <dgm:prSet/>
      <dgm:spPr/>
      <dgm:t>
        <a:bodyPr/>
        <a:lstStyle/>
        <a:p>
          <a:endParaRPr lang="en-US"/>
        </a:p>
      </dgm:t>
    </dgm:pt>
    <dgm:pt modelId="{98ED525D-1E72-42C3-867D-E85A8C40D4C5}" type="sibTrans" cxnId="{749A8BB1-976F-453A-82DE-76D511993DA9}">
      <dgm:prSet/>
      <dgm:spPr/>
      <dgm:t>
        <a:bodyPr/>
        <a:lstStyle/>
        <a:p>
          <a:endParaRPr lang="en-US"/>
        </a:p>
      </dgm:t>
    </dgm:pt>
    <dgm:pt modelId="{7F1F6E90-E56F-4FF3-A75C-225F048D5C8E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6364797-B8E3-47CA-8173-B0745F73D99E}" type="parTrans" cxnId="{2FF7A89E-22C6-4AA2-AB08-1D153E06184F}">
      <dgm:prSet/>
      <dgm:spPr/>
      <dgm:t>
        <a:bodyPr/>
        <a:lstStyle/>
        <a:p>
          <a:endParaRPr lang="en-US"/>
        </a:p>
      </dgm:t>
    </dgm:pt>
    <dgm:pt modelId="{8036A7DE-B973-4B73-A20E-645BE3B477E7}" type="sibTrans" cxnId="{2FF7A89E-22C6-4AA2-AB08-1D153E06184F}">
      <dgm:prSet/>
      <dgm:spPr/>
      <dgm:t>
        <a:bodyPr/>
        <a:lstStyle/>
        <a:p>
          <a:endParaRPr lang="en-US"/>
        </a:p>
      </dgm:t>
    </dgm:pt>
    <dgm:pt modelId="{8147FC4C-FF72-454A-96A7-7EEFEDBA8771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95DBA0D-965D-4D09-87F3-923656726E33}" type="parTrans" cxnId="{7E1FB0D3-9087-427D-AE8C-8C365E7C16FB}">
      <dgm:prSet/>
      <dgm:spPr/>
      <dgm:t>
        <a:bodyPr/>
        <a:lstStyle/>
        <a:p>
          <a:endParaRPr lang="en-US"/>
        </a:p>
      </dgm:t>
    </dgm:pt>
    <dgm:pt modelId="{C0EF22C8-3E83-492A-9C75-A40AE3265CD5}" type="sibTrans" cxnId="{7E1FB0D3-9087-427D-AE8C-8C365E7C16FB}">
      <dgm:prSet/>
      <dgm:spPr/>
      <dgm:t>
        <a:bodyPr/>
        <a:lstStyle/>
        <a:p>
          <a:endParaRPr lang="en-US"/>
        </a:p>
      </dgm:t>
    </dgm:pt>
    <dgm:pt modelId="{72ECAA65-CC14-4088-BA49-C31B671E252D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DB39CA6-0CF7-45EE-B40C-20AC406BC2AE}" type="parTrans" cxnId="{8DA62E01-49A3-4A78-A655-E2C229D3C27D}">
      <dgm:prSet/>
      <dgm:spPr/>
      <dgm:t>
        <a:bodyPr/>
        <a:lstStyle/>
        <a:p>
          <a:endParaRPr lang="en-US"/>
        </a:p>
      </dgm:t>
    </dgm:pt>
    <dgm:pt modelId="{0485AC4E-D75C-488B-A5A0-4540AE9451B0}" type="sibTrans" cxnId="{8DA62E01-49A3-4A78-A655-E2C229D3C27D}">
      <dgm:prSet/>
      <dgm:spPr/>
      <dgm:t>
        <a:bodyPr/>
        <a:lstStyle/>
        <a:p>
          <a:endParaRPr lang="en-US"/>
        </a:p>
      </dgm:t>
    </dgm:pt>
    <dgm:pt modelId="{AE88027A-6EA0-4122-A36B-D9A6E2072A70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38292F4-04DF-4CE8-836C-AEABC546ED7B}" type="parTrans" cxnId="{6CA13690-016A-4B80-A200-2C254FAD284C}">
      <dgm:prSet/>
      <dgm:spPr/>
      <dgm:t>
        <a:bodyPr/>
        <a:lstStyle/>
        <a:p>
          <a:endParaRPr lang="en-US"/>
        </a:p>
      </dgm:t>
    </dgm:pt>
    <dgm:pt modelId="{61F0C813-DE8B-409E-BEC1-C41E9F2D3400}" type="sibTrans" cxnId="{6CA13690-016A-4B80-A200-2C254FAD284C}">
      <dgm:prSet/>
      <dgm:spPr/>
      <dgm:t>
        <a:bodyPr/>
        <a:lstStyle/>
        <a:p>
          <a:endParaRPr lang="en-US"/>
        </a:p>
      </dgm:t>
    </dgm:pt>
    <dgm:pt modelId="{84D44F22-66F3-4038-85C7-4BB7FC983D67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C099728-1C4A-43DE-8E10-9C06B8A49E31}" type="parTrans" cxnId="{41E7F0FA-4EE5-4C94-8B35-08ED6C311448}">
      <dgm:prSet/>
      <dgm:spPr/>
      <dgm:t>
        <a:bodyPr/>
        <a:lstStyle/>
        <a:p>
          <a:endParaRPr lang="en-US"/>
        </a:p>
      </dgm:t>
    </dgm:pt>
    <dgm:pt modelId="{FFAF88E0-1D60-4D18-85BC-E1ED35D0CE35}" type="sibTrans" cxnId="{41E7F0FA-4EE5-4C94-8B35-08ED6C311448}">
      <dgm:prSet/>
      <dgm:spPr/>
      <dgm:t>
        <a:bodyPr/>
        <a:lstStyle/>
        <a:p>
          <a:endParaRPr lang="en-US"/>
        </a:p>
      </dgm:t>
    </dgm:pt>
    <dgm:pt modelId="{D124CCFF-5E2D-4A06-8BCE-E4D92A3CE749}" type="pres">
      <dgm:prSet presAssocID="{2CA29AB5-0214-4EB4-8133-CB3667701FEC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6136D1-65C0-43C3-8FAF-3DDC4FD9CA21}" type="pres">
      <dgm:prSet presAssocID="{2CA29AB5-0214-4EB4-8133-CB3667701FEC}" presName="ellipse1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83F6E2-EB10-4958-B35A-6680C94CF07D}" type="pres">
      <dgm:prSet presAssocID="{2CA29AB5-0214-4EB4-8133-CB3667701FEC}" presName="ellipse2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80AFA-4EBA-441C-8444-651A4926050E}" type="pres">
      <dgm:prSet presAssocID="{2CA29AB5-0214-4EB4-8133-CB3667701FEC}" presName="ellipse3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42D2F-94F3-4AE5-9727-1A9496A31122}" type="pres">
      <dgm:prSet presAssocID="{2CA29AB5-0214-4EB4-8133-CB3667701FEC}" presName="ellipse4" presStyleLbl="vennNode1" presStyleIdx="3" presStyleCnt="6" custLinFactNeighborX="573" custLinFactNeighborY="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C808F-9B52-4114-976E-51B9BC9B3F7F}" type="pres">
      <dgm:prSet presAssocID="{2CA29AB5-0214-4EB4-8133-CB3667701FEC}" presName="ellips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9CC69-BDD4-470C-9951-C585CFE3E78F}" type="pres">
      <dgm:prSet presAssocID="{2CA29AB5-0214-4EB4-8133-CB3667701FEC}" presName="ellipse6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E7F0FA-4EE5-4C94-8B35-08ED6C311448}" srcId="{2CA29AB5-0214-4EB4-8133-CB3667701FEC}" destId="{84D44F22-66F3-4038-85C7-4BB7FC983D67}" srcOrd="1" destOrd="0" parTransId="{5C099728-1C4A-43DE-8E10-9C06B8A49E31}" sibTransId="{FFAF88E0-1D60-4D18-85BC-E1ED35D0CE35}"/>
    <dgm:cxn modelId="{8DA62E01-49A3-4A78-A655-E2C229D3C27D}" srcId="{2CA29AB5-0214-4EB4-8133-CB3667701FEC}" destId="{72ECAA65-CC14-4088-BA49-C31B671E252D}" srcOrd="2" destOrd="0" parTransId="{2DB39CA6-0CF7-45EE-B40C-20AC406BC2AE}" sibTransId="{0485AC4E-D75C-488B-A5A0-4540AE9451B0}"/>
    <dgm:cxn modelId="{2FF7A89E-22C6-4AA2-AB08-1D153E06184F}" srcId="{2CA29AB5-0214-4EB4-8133-CB3667701FEC}" destId="{7F1F6E90-E56F-4FF3-A75C-225F048D5C8E}" srcOrd="4" destOrd="0" parTransId="{C6364797-B8E3-47CA-8173-B0745F73D99E}" sibTransId="{8036A7DE-B973-4B73-A20E-645BE3B477E7}"/>
    <dgm:cxn modelId="{844F7D88-60FA-4006-BAFD-98B78696C3CF}" type="presOf" srcId="{2CA29AB5-0214-4EB4-8133-CB3667701FEC}" destId="{D124CCFF-5E2D-4A06-8BCE-E4D92A3CE749}" srcOrd="0" destOrd="0" presId="urn:microsoft.com/office/officeart/2005/8/layout/rings+Icon"/>
    <dgm:cxn modelId="{7E1FB0D3-9087-427D-AE8C-8C365E7C16FB}" srcId="{2CA29AB5-0214-4EB4-8133-CB3667701FEC}" destId="{8147FC4C-FF72-454A-96A7-7EEFEDBA8771}" srcOrd="5" destOrd="0" parTransId="{495DBA0D-965D-4D09-87F3-923656726E33}" sibTransId="{C0EF22C8-3E83-492A-9C75-A40AE3265CD5}"/>
    <dgm:cxn modelId="{749A8BB1-976F-453A-82DE-76D511993DA9}" srcId="{2CA29AB5-0214-4EB4-8133-CB3667701FEC}" destId="{9C56ED4B-5991-43BB-8383-76D8FB0396FE}" srcOrd="3" destOrd="0" parTransId="{9B6E02A1-519E-4332-9991-847C087C0E1B}" sibTransId="{98ED525D-1E72-42C3-867D-E85A8C40D4C5}"/>
    <dgm:cxn modelId="{D1F74470-47AD-4AAD-92FF-F2E28CB07681}" type="presOf" srcId="{7F1F6E90-E56F-4FF3-A75C-225F048D5C8E}" destId="{BF6C808F-9B52-4114-976E-51B9BC9B3F7F}" srcOrd="0" destOrd="0" presId="urn:microsoft.com/office/officeart/2005/8/layout/rings+Icon"/>
    <dgm:cxn modelId="{49DE2C99-4E12-4718-8F50-36EC07897EF8}" type="presOf" srcId="{84D44F22-66F3-4038-85C7-4BB7FC983D67}" destId="{1983F6E2-EB10-4958-B35A-6680C94CF07D}" srcOrd="0" destOrd="0" presId="urn:microsoft.com/office/officeart/2005/8/layout/rings+Icon"/>
    <dgm:cxn modelId="{D154CE36-336F-4061-85E3-3E34BB44FAFF}" type="presOf" srcId="{AE88027A-6EA0-4122-A36B-D9A6E2072A70}" destId="{0A6136D1-65C0-43C3-8FAF-3DDC4FD9CA21}" srcOrd="0" destOrd="0" presId="urn:microsoft.com/office/officeart/2005/8/layout/rings+Icon"/>
    <dgm:cxn modelId="{6CA13690-016A-4B80-A200-2C254FAD284C}" srcId="{2CA29AB5-0214-4EB4-8133-CB3667701FEC}" destId="{AE88027A-6EA0-4122-A36B-D9A6E2072A70}" srcOrd="0" destOrd="0" parTransId="{038292F4-04DF-4CE8-836C-AEABC546ED7B}" sibTransId="{61F0C813-DE8B-409E-BEC1-C41E9F2D3400}"/>
    <dgm:cxn modelId="{FC6C9645-32A5-48A4-9B3B-CF9D4C6EF5BF}" type="presOf" srcId="{8147FC4C-FF72-454A-96A7-7EEFEDBA8771}" destId="{48F9CC69-BDD4-470C-9951-C585CFE3E78F}" srcOrd="0" destOrd="0" presId="urn:microsoft.com/office/officeart/2005/8/layout/rings+Icon"/>
    <dgm:cxn modelId="{35E6410E-176B-42D4-B67E-18503FBD33A3}" type="presOf" srcId="{72ECAA65-CC14-4088-BA49-C31B671E252D}" destId="{3E680AFA-4EBA-441C-8444-651A4926050E}" srcOrd="0" destOrd="0" presId="urn:microsoft.com/office/officeart/2005/8/layout/rings+Icon"/>
    <dgm:cxn modelId="{94EFBF84-18D4-4004-9BAC-94A6B5468588}" type="presOf" srcId="{9C56ED4B-5991-43BB-8383-76D8FB0396FE}" destId="{4A242D2F-94F3-4AE5-9727-1A9496A31122}" srcOrd="0" destOrd="0" presId="urn:microsoft.com/office/officeart/2005/8/layout/rings+Icon"/>
    <dgm:cxn modelId="{2226273F-9655-4954-B09D-D537520E6808}" type="presParOf" srcId="{D124CCFF-5E2D-4A06-8BCE-E4D92A3CE749}" destId="{0A6136D1-65C0-43C3-8FAF-3DDC4FD9CA21}" srcOrd="0" destOrd="0" presId="urn:microsoft.com/office/officeart/2005/8/layout/rings+Icon"/>
    <dgm:cxn modelId="{FB5D2612-A1AE-4F63-AE24-526B56F2127B}" type="presParOf" srcId="{D124CCFF-5E2D-4A06-8BCE-E4D92A3CE749}" destId="{1983F6E2-EB10-4958-B35A-6680C94CF07D}" srcOrd="1" destOrd="0" presId="urn:microsoft.com/office/officeart/2005/8/layout/rings+Icon"/>
    <dgm:cxn modelId="{0A938F22-22F8-49C9-8287-D4E28834E5A2}" type="presParOf" srcId="{D124CCFF-5E2D-4A06-8BCE-E4D92A3CE749}" destId="{3E680AFA-4EBA-441C-8444-651A4926050E}" srcOrd="2" destOrd="0" presId="urn:microsoft.com/office/officeart/2005/8/layout/rings+Icon"/>
    <dgm:cxn modelId="{1C7ABA34-6397-4AD2-9B7D-5B33479903B5}" type="presParOf" srcId="{D124CCFF-5E2D-4A06-8BCE-E4D92A3CE749}" destId="{4A242D2F-94F3-4AE5-9727-1A9496A31122}" srcOrd="3" destOrd="0" presId="urn:microsoft.com/office/officeart/2005/8/layout/rings+Icon"/>
    <dgm:cxn modelId="{8B4AF27F-CC18-4118-B620-CA5CFEC9124D}" type="presParOf" srcId="{D124CCFF-5E2D-4A06-8BCE-E4D92A3CE749}" destId="{BF6C808F-9B52-4114-976E-51B9BC9B3F7F}" srcOrd="4" destOrd="0" presId="urn:microsoft.com/office/officeart/2005/8/layout/rings+Icon"/>
    <dgm:cxn modelId="{746EFC6B-0513-48AC-9121-BC3A014FFAC0}" type="presParOf" srcId="{D124CCFF-5E2D-4A06-8BCE-E4D92A3CE749}" destId="{48F9CC69-BDD4-470C-9951-C585CFE3E78F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190674-B079-42DE-8C12-9D8B242589F3}" type="doc">
      <dgm:prSet loTypeId="urn:diagrams.loki3.com/BracketList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9138394-F515-4DB8-ACC1-1F948DE0F614}">
      <dgm:prSet phldrT="[Text]"/>
      <dgm:spPr/>
      <dgm:t>
        <a:bodyPr/>
        <a:lstStyle/>
        <a:p>
          <a:r>
            <a:rPr lang="bn-IN" dirty="0">
              <a:latin typeface="NikoshBAN" panose="02000000000000000000" pitchFamily="2" charset="0"/>
              <a:cs typeface="NikoshBAN" panose="02000000000000000000" pitchFamily="2" charset="0"/>
            </a:rPr>
            <a:t>শিখনফল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6B7945E-9677-47B5-BE3E-8C797D946E87}" type="parTrans" cxnId="{17316B30-ECB1-407A-ABA5-03314B4AF4D0}">
      <dgm:prSet/>
      <dgm:spPr/>
      <dgm:t>
        <a:bodyPr/>
        <a:lstStyle/>
        <a:p>
          <a:endParaRPr lang="en-US"/>
        </a:p>
      </dgm:t>
    </dgm:pt>
    <dgm:pt modelId="{01F99630-4C5F-42AB-AD18-963D063A4D7E}" type="sibTrans" cxnId="{17316B30-ECB1-407A-ABA5-03314B4AF4D0}">
      <dgm:prSet/>
      <dgm:spPr/>
      <dgm:t>
        <a:bodyPr/>
        <a:lstStyle/>
        <a:p>
          <a:endParaRPr lang="en-US"/>
        </a:p>
      </dgm:t>
    </dgm:pt>
    <dgm:pt modelId="{58D73ABD-5792-4618-AE5C-81A99C675442}">
      <dgm:prSet phldrT="[Text]" custT="1"/>
      <dgm:spPr/>
      <dgm:t>
        <a:bodyPr/>
        <a:lstStyle/>
        <a:p>
          <a:pPr algn="l"/>
          <a:r>
            <a:rPr lang="bn-IN" sz="3600" b="1">
              <a:latin typeface="NikoshBAN" panose="02000000000000000000" pitchFamily="2" charset="0"/>
              <a:cs typeface="NikoshBAN" panose="02000000000000000000" pitchFamily="2" charset="0"/>
            </a:rPr>
            <a:t>৯.১.১ কয়েকটি সাধারণ রোগের নাম বলতে পারবে।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D0E3442-0251-4D35-88A1-F4E6B90BA3C4}" type="parTrans" cxnId="{89491A5E-0D7F-4ABD-99C2-2B0344731D77}">
      <dgm:prSet/>
      <dgm:spPr/>
      <dgm:t>
        <a:bodyPr/>
        <a:lstStyle/>
        <a:p>
          <a:endParaRPr lang="en-US"/>
        </a:p>
      </dgm:t>
    </dgm:pt>
    <dgm:pt modelId="{C43DA888-D7E7-4529-B8FE-6A991611B053}" type="sibTrans" cxnId="{89491A5E-0D7F-4ABD-99C2-2B0344731D77}">
      <dgm:prSet/>
      <dgm:spPr/>
      <dgm:t>
        <a:bodyPr/>
        <a:lstStyle/>
        <a:p>
          <a:endParaRPr lang="en-US"/>
        </a:p>
      </dgm:t>
    </dgm:pt>
    <dgm:pt modelId="{B8FBEFC8-68A2-4194-BA2C-10F38596BFCA}">
      <dgm:prSet phldrT="[Text]" custT="1"/>
      <dgm:spPr/>
      <dgm:t>
        <a:bodyPr/>
        <a:lstStyle/>
        <a:p>
          <a:pPr algn="l"/>
          <a:r>
            <a:rPr lang="bn-IN" sz="3600" b="1">
              <a:latin typeface="NikoshBAN" panose="02000000000000000000" pitchFamily="2" charset="0"/>
              <a:cs typeface="NikoshBAN" panose="02000000000000000000" pitchFamily="2" charset="0"/>
            </a:rPr>
            <a:t>৯.১.২ বিভিন্ন রোগে আক্রান্ত হওয়ার কারণ ব্যাখ্যা        করতে পারবে।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3721AD2-FEF5-401A-8ED3-2A6404A06D3F}" type="parTrans" cxnId="{98F93F99-6C63-4113-84C1-72C348E055B8}">
      <dgm:prSet/>
      <dgm:spPr/>
      <dgm:t>
        <a:bodyPr/>
        <a:lstStyle/>
        <a:p>
          <a:endParaRPr lang="en-US"/>
        </a:p>
      </dgm:t>
    </dgm:pt>
    <dgm:pt modelId="{71415944-A06D-4019-88EF-7EF874C5AAF6}" type="sibTrans" cxnId="{98F93F99-6C63-4113-84C1-72C348E055B8}">
      <dgm:prSet/>
      <dgm:spPr/>
      <dgm:t>
        <a:bodyPr/>
        <a:lstStyle/>
        <a:p>
          <a:endParaRPr lang="en-US"/>
        </a:p>
      </dgm:t>
    </dgm:pt>
    <dgm:pt modelId="{93E4D140-1433-4E7C-A1FE-B0F50DED1E2E}">
      <dgm:prSet phldrT="[Text]" custT="1"/>
      <dgm:spPr/>
      <dgm:t>
        <a:bodyPr/>
        <a:lstStyle/>
        <a:p>
          <a:pPr algn="l"/>
          <a:r>
            <a:rPr lang="bn-IN" sz="3600" b="1">
              <a:latin typeface="NikoshBAN" panose="02000000000000000000" pitchFamily="2" charset="0"/>
              <a:cs typeface="NikoshBAN" panose="02000000000000000000" pitchFamily="2" charset="0"/>
            </a:rPr>
            <a:t>৯.২.১ নিয়মিত খাদ্য গ্রহণ, কাজ, বিশ্রাম, ঘুম ইত্যাদির প্রয়োজনীয়তা সম্পর্কে বলতে পারবে।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4268FF3-18B7-40A6-ADBF-87EA2E004C8D}" type="parTrans" cxnId="{8583977B-3A1A-40CB-B80A-AA5FE490A40D}">
      <dgm:prSet/>
      <dgm:spPr/>
      <dgm:t>
        <a:bodyPr/>
        <a:lstStyle/>
        <a:p>
          <a:endParaRPr lang="en-US"/>
        </a:p>
      </dgm:t>
    </dgm:pt>
    <dgm:pt modelId="{560584A5-30FA-432F-929F-443A481985EC}" type="sibTrans" cxnId="{8583977B-3A1A-40CB-B80A-AA5FE490A40D}">
      <dgm:prSet/>
      <dgm:spPr/>
      <dgm:t>
        <a:bodyPr/>
        <a:lstStyle/>
        <a:p>
          <a:endParaRPr lang="en-US"/>
        </a:p>
      </dgm:t>
    </dgm:pt>
    <dgm:pt modelId="{0C44E371-921C-4C96-A3F3-4ECF77E1B1D1}">
      <dgm:prSet phldrT="[Text]" custT="1"/>
      <dgm:spPr/>
      <dgm:t>
        <a:bodyPr/>
        <a:lstStyle/>
        <a:p>
          <a:pPr algn="l"/>
          <a:r>
            <a:rPr lang="bn-IN" sz="3600" b="1">
              <a:latin typeface="NikoshBAN" panose="02000000000000000000" pitchFamily="2" charset="0"/>
              <a:cs typeface="NikoshBAN" panose="02000000000000000000" pitchFamily="2" charset="0"/>
            </a:rPr>
            <a:t>৯.২.২ স্বাস্থ্য ভালো রাখার জন্য বিভিন্ন নিয়ম মেনে চলতে হয় তা বলতে পারবে।</a:t>
          </a:r>
          <a:endParaRPr lang="en-US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3C8BF7C-AAAF-4673-8601-FB161BE29AD7}" type="parTrans" cxnId="{27FCECA5-8DCB-4C25-A245-86AC3A672A6F}">
      <dgm:prSet/>
      <dgm:spPr/>
      <dgm:t>
        <a:bodyPr/>
        <a:lstStyle/>
        <a:p>
          <a:endParaRPr lang="en-US"/>
        </a:p>
      </dgm:t>
    </dgm:pt>
    <dgm:pt modelId="{C583D40A-AFFA-4DED-A83C-DF4C78EED670}" type="sibTrans" cxnId="{27FCECA5-8DCB-4C25-A245-86AC3A672A6F}">
      <dgm:prSet/>
      <dgm:spPr/>
      <dgm:t>
        <a:bodyPr/>
        <a:lstStyle/>
        <a:p>
          <a:endParaRPr lang="en-US"/>
        </a:p>
      </dgm:t>
    </dgm:pt>
    <dgm:pt modelId="{F0EEF701-0B18-49A5-A040-C7D3D0573D5D}" type="pres">
      <dgm:prSet presAssocID="{36190674-B079-42DE-8C12-9D8B242589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38399B-AB4C-4B4F-956A-E7B4E66EEF0F}" type="pres">
      <dgm:prSet presAssocID="{09138394-F515-4DB8-ACC1-1F948DE0F614}" presName="linNode" presStyleCnt="0"/>
      <dgm:spPr/>
    </dgm:pt>
    <dgm:pt modelId="{DDA1E579-0AAC-4CB0-AF8E-8FC3A65FBCCC}" type="pres">
      <dgm:prSet presAssocID="{09138394-F515-4DB8-ACC1-1F948DE0F614}" presName="parTx" presStyleLbl="revTx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F3270-A13A-4715-AC17-4B5875F55868}" type="pres">
      <dgm:prSet presAssocID="{09138394-F515-4DB8-ACC1-1F948DE0F614}" presName="bracket" presStyleLbl="parChTrans1D1" presStyleIdx="0" presStyleCnt="1"/>
      <dgm:spPr/>
    </dgm:pt>
    <dgm:pt modelId="{4B7B5FCD-F678-43B2-BE79-2E6928117793}" type="pres">
      <dgm:prSet presAssocID="{09138394-F515-4DB8-ACC1-1F948DE0F614}" presName="spH" presStyleCnt="0"/>
      <dgm:spPr/>
    </dgm:pt>
    <dgm:pt modelId="{F41DCDD8-DA1F-421D-A288-D1A300EDC477}" type="pres">
      <dgm:prSet presAssocID="{09138394-F515-4DB8-ACC1-1F948DE0F614}" presName="desTx" presStyleLbl="node1" presStyleIdx="0" presStyleCnt="1" custScaleX="99506" custScaleY="125231" custLinFactX="-1436" custLinFactNeighborX="-100000" custLinFactNeighborY="-4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FCECA5-8DCB-4C25-A245-86AC3A672A6F}" srcId="{09138394-F515-4DB8-ACC1-1F948DE0F614}" destId="{0C44E371-921C-4C96-A3F3-4ECF77E1B1D1}" srcOrd="3" destOrd="0" parTransId="{63C8BF7C-AAAF-4673-8601-FB161BE29AD7}" sibTransId="{C583D40A-AFFA-4DED-A83C-DF4C78EED670}"/>
    <dgm:cxn modelId="{6A67CDCC-7942-4932-882C-387FA2CDD520}" type="presOf" srcId="{93E4D140-1433-4E7C-A1FE-B0F50DED1E2E}" destId="{F41DCDD8-DA1F-421D-A288-D1A300EDC477}" srcOrd="0" destOrd="2" presId="urn:diagrams.loki3.com/BracketList"/>
    <dgm:cxn modelId="{EBE4256A-F8CB-45FF-BE89-32806C81D2C5}" type="presOf" srcId="{36190674-B079-42DE-8C12-9D8B242589F3}" destId="{F0EEF701-0B18-49A5-A040-C7D3D0573D5D}" srcOrd="0" destOrd="0" presId="urn:diagrams.loki3.com/BracketList"/>
    <dgm:cxn modelId="{89491A5E-0D7F-4ABD-99C2-2B0344731D77}" srcId="{09138394-F515-4DB8-ACC1-1F948DE0F614}" destId="{58D73ABD-5792-4618-AE5C-81A99C675442}" srcOrd="0" destOrd="0" parTransId="{CD0E3442-0251-4D35-88A1-F4E6B90BA3C4}" sibTransId="{C43DA888-D7E7-4529-B8FE-6A991611B053}"/>
    <dgm:cxn modelId="{8583977B-3A1A-40CB-B80A-AA5FE490A40D}" srcId="{09138394-F515-4DB8-ACC1-1F948DE0F614}" destId="{93E4D140-1433-4E7C-A1FE-B0F50DED1E2E}" srcOrd="2" destOrd="0" parTransId="{74268FF3-18B7-40A6-ADBF-87EA2E004C8D}" sibTransId="{560584A5-30FA-432F-929F-443A481985EC}"/>
    <dgm:cxn modelId="{17316B30-ECB1-407A-ABA5-03314B4AF4D0}" srcId="{36190674-B079-42DE-8C12-9D8B242589F3}" destId="{09138394-F515-4DB8-ACC1-1F948DE0F614}" srcOrd="0" destOrd="0" parTransId="{06B7945E-9677-47B5-BE3E-8C797D946E87}" sibTransId="{01F99630-4C5F-42AB-AD18-963D063A4D7E}"/>
    <dgm:cxn modelId="{98F93F99-6C63-4113-84C1-72C348E055B8}" srcId="{09138394-F515-4DB8-ACC1-1F948DE0F614}" destId="{B8FBEFC8-68A2-4194-BA2C-10F38596BFCA}" srcOrd="1" destOrd="0" parTransId="{03721AD2-FEF5-401A-8ED3-2A6404A06D3F}" sibTransId="{71415944-A06D-4019-88EF-7EF874C5AAF6}"/>
    <dgm:cxn modelId="{4F88DACF-A07E-4C14-90A4-20F0E0CD74C9}" type="presOf" srcId="{0C44E371-921C-4C96-A3F3-4ECF77E1B1D1}" destId="{F41DCDD8-DA1F-421D-A288-D1A300EDC477}" srcOrd="0" destOrd="3" presId="urn:diagrams.loki3.com/BracketList"/>
    <dgm:cxn modelId="{11BC069C-CA70-43E9-B95E-CED736A4CF0A}" type="presOf" srcId="{58D73ABD-5792-4618-AE5C-81A99C675442}" destId="{F41DCDD8-DA1F-421D-A288-D1A300EDC477}" srcOrd="0" destOrd="0" presId="urn:diagrams.loki3.com/BracketList"/>
    <dgm:cxn modelId="{61ADA541-DCE1-4D2F-B78B-55FAE953B4FC}" type="presOf" srcId="{09138394-F515-4DB8-ACC1-1F948DE0F614}" destId="{DDA1E579-0AAC-4CB0-AF8E-8FC3A65FBCCC}" srcOrd="0" destOrd="0" presId="urn:diagrams.loki3.com/BracketList"/>
    <dgm:cxn modelId="{F88DE71F-69F7-482E-B729-45966C4A0330}" type="presOf" srcId="{B8FBEFC8-68A2-4194-BA2C-10F38596BFCA}" destId="{F41DCDD8-DA1F-421D-A288-D1A300EDC477}" srcOrd="0" destOrd="1" presId="urn:diagrams.loki3.com/BracketList"/>
    <dgm:cxn modelId="{C77ACBFD-1F3F-46DD-8FB6-2BAB32F48EFB}" type="presParOf" srcId="{F0EEF701-0B18-49A5-A040-C7D3D0573D5D}" destId="{E638399B-AB4C-4B4F-956A-E7B4E66EEF0F}" srcOrd="0" destOrd="0" presId="urn:diagrams.loki3.com/BracketList"/>
    <dgm:cxn modelId="{9421B78D-A82F-4D52-9D3F-F783152C6F28}" type="presParOf" srcId="{E638399B-AB4C-4B4F-956A-E7B4E66EEF0F}" destId="{DDA1E579-0AAC-4CB0-AF8E-8FC3A65FBCCC}" srcOrd="0" destOrd="0" presId="urn:diagrams.loki3.com/BracketList"/>
    <dgm:cxn modelId="{18625B3A-4F9E-4195-BBF4-1CB704029899}" type="presParOf" srcId="{E638399B-AB4C-4B4F-956A-E7B4E66EEF0F}" destId="{285F3270-A13A-4715-AC17-4B5875F55868}" srcOrd="1" destOrd="0" presId="urn:diagrams.loki3.com/BracketList"/>
    <dgm:cxn modelId="{4CE0E810-9C74-4308-AB36-F6BF774B7C72}" type="presParOf" srcId="{E638399B-AB4C-4B4F-956A-E7B4E66EEF0F}" destId="{4B7B5FCD-F678-43B2-BE79-2E6928117793}" srcOrd="2" destOrd="0" presId="urn:diagrams.loki3.com/BracketList"/>
    <dgm:cxn modelId="{86ACD9F3-1FA1-489F-8E2B-92B65883C8C2}" type="presParOf" srcId="{E638399B-AB4C-4B4F-956A-E7B4E66EEF0F}" destId="{F41DCDD8-DA1F-421D-A288-D1A300EDC47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EB9E5A-5749-42C0-A0FD-65845CF22D60}" type="doc">
      <dgm:prSet loTypeId="urn:microsoft.com/office/officeart/2009/3/layout/FramedTextPicture" loCatId="picture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E27BD155-61EA-4682-B9A7-DA044F8A88F2}">
      <dgm:prSet phldrT="[Text]" custT="1"/>
      <dgm:spPr/>
      <dgm:t>
        <a:bodyPr/>
        <a:lstStyle/>
        <a:p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ময়লা হাতে চোখ ঘষলে বা অপরিষ্কার হাত মুখে দিলে জীবাণু দেহে ঢুকতে পারে।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FBA61DF-7E7F-4DFE-9A13-2CFF57358B21}" type="parTrans" cxnId="{1A8324A3-0143-4ED5-8DA1-09C668854786}">
      <dgm:prSet/>
      <dgm:spPr/>
      <dgm:t>
        <a:bodyPr/>
        <a:lstStyle/>
        <a:p>
          <a:endParaRPr lang="en-US"/>
        </a:p>
      </dgm:t>
    </dgm:pt>
    <dgm:pt modelId="{479485F9-E725-4360-93E9-44CAFAE3C88C}" type="sibTrans" cxnId="{1A8324A3-0143-4ED5-8DA1-09C668854786}">
      <dgm:prSet/>
      <dgm:spPr/>
      <dgm:t>
        <a:bodyPr/>
        <a:lstStyle/>
        <a:p>
          <a:endParaRPr lang="en-US"/>
        </a:p>
      </dgm:t>
    </dgm:pt>
    <dgm:pt modelId="{28266612-0BC1-4AB7-876B-1423B91B1E9A}">
      <dgm:prSet/>
      <dgm:spPr/>
      <dgm:t>
        <a:bodyPr/>
        <a:lstStyle/>
        <a:p>
          <a:endParaRPr lang="en-US"/>
        </a:p>
      </dgm:t>
    </dgm:pt>
    <dgm:pt modelId="{92906016-EFA1-4620-96FA-2D7AAF773751}" type="parTrans" cxnId="{816314E7-A692-4226-9A3E-10DD2FD20401}">
      <dgm:prSet/>
      <dgm:spPr/>
      <dgm:t>
        <a:bodyPr/>
        <a:lstStyle/>
        <a:p>
          <a:endParaRPr lang="en-US"/>
        </a:p>
      </dgm:t>
    </dgm:pt>
    <dgm:pt modelId="{C5A7302E-AF41-411A-9B1C-02CC73F647B1}" type="sibTrans" cxnId="{816314E7-A692-4226-9A3E-10DD2FD20401}">
      <dgm:prSet/>
      <dgm:spPr/>
      <dgm:t>
        <a:bodyPr/>
        <a:lstStyle/>
        <a:p>
          <a:endParaRPr lang="en-US"/>
        </a:p>
      </dgm:t>
    </dgm:pt>
    <dgm:pt modelId="{ECF14E12-6159-4E95-A97C-65E5E851BAF3}">
      <dgm:prSet/>
      <dgm:spPr/>
      <dgm:t>
        <a:bodyPr/>
        <a:lstStyle/>
        <a:p>
          <a:endParaRPr lang="en-US"/>
        </a:p>
      </dgm:t>
    </dgm:pt>
    <dgm:pt modelId="{39352E18-EB4C-4903-A339-09248F9BAD7D}" type="parTrans" cxnId="{A7506EFB-F8FF-4862-83CB-0553D69033D4}">
      <dgm:prSet/>
      <dgm:spPr/>
      <dgm:t>
        <a:bodyPr/>
        <a:lstStyle/>
        <a:p>
          <a:endParaRPr lang="en-US"/>
        </a:p>
      </dgm:t>
    </dgm:pt>
    <dgm:pt modelId="{4AB4CCF2-1FCB-4A89-AE69-33F5B0B45259}" type="sibTrans" cxnId="{A7506EFB-F8FF-4862-83CB-0553D69033D4}">
      <dgm:prSet/>
      <dgm:spPr/>
      <dgm:t>
        <a:bodyPr/>
        <a:lstStyle/>
        <a:p>
          <a:endParaRPr lang="en-US"/>
        </a:p>
      </dgm:t>
    </dgm:pt>
    <dgm:pt modelId="{1BD9ECE5-4B2D-490D-AF04-77EAF7593CA7}" type="pres">
      <dgm:prSet presAssocID="{47EB9E5A-5749-42C0-A0FD-65845CF22D60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F6E6C39E-79F1-4009-AE21-B5E5B07E96D2}" type="pres">
      <dgm:prSet presAssocID="{ECF14E12-6159-4E95-A97C-65E5E851BAF3}" presName="composite" presStyleCnt="0">
        <dgm:presLayoutVars>
          <dgm:chMax/>
          <dgm:chPref/>
        </dgm:presLayoutVars>
      </dgm:prSet>
      <dgm:spPr/>
    </dgm:pt>
    <dgm:pt modelId="{C144ED37-4BF0-48F6-A648-8DA8ACAA1D51}" type="pres">
      <dgm:prSet presAssocID="{ECF14E12-6159-4E95-A97C-65E5E851BAF3}" presName="Image" presStyleLbl="bgImgPlace1" presStyleIdx="0" presStyleCnt="3"/>
      <dgm:spPr>
        <a:blipFill>
          <a:blip xmlns:r="http://schemas.openxmlformats.org/officeDocument/2006/relationships" r:embed="rId1"/>
          <a:srcRect/>
          <a:stretch>
            <a:fillRect t="-20000" b="-20000"/>
          </a:stretch>
        </a:blipFill>
      </dgm:spPr>
    </dgm:pt>
    <dgm:pt modelId="{6C6613CD-6462-445B-8986-76A988F86455}" type="pres">
      <dgm:prSet presAssocID="{ECF14E12-6159-4E95-A97C-65E5E851BAF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C5058E-721F-4B04-8AA8-4A181DA7B034}" type="pres">
      <dgm:prSet presAssocID="{ECF14E12-6159-4E95-A97C-65E5E851BAF3}" presName="tlFrame" presStyleLbl="node1" presStyleIdx="0" presStyleCnt="12"/>
      <dgm:spPr/>
    </dgm:pt>
    <dgm:pt modelId="{8ABD4B0B-1E2E-42A5-B820-C29378FC72E8}" type="pres">
      <dgm:prSet presAssocID="{ECF14E12-6159-4E95-A97C-65E5E851BAF3}" presName="trFrame" presStyleLbl="node1" presStyleIdx="1" presStyleCnt="12"/>
      <dgm:spPr/>
    </dgm:pt>
    <dgm:pt modelId="{C4195F8C-2161-44FC-9A33-B45989DA533A}" type="pres">
      <dgm:prSet presAssocID="{ECF14E12-6159-4E95-A97C-65E5E851BAF3}" presName="blFrame" presStyleLbl="node1" presStyleIdx="2" presStyleCnt="12"/>
      <dgm:spPr/>
    </dgm:pt>
    <dgm:pt modelId="{971A6DE5-90CF-4701-B5CD-9F0469EB8171}" type="pres">
      <dgm:prSet presAssocID="{ECF14E12-6159-4E95-A97C-65E5E851BAF3}" presName="brFrame" presStyleLbl="node1" presStyleIdx="3" presStyleCnt="12"/>
      <dgm:spPr/>
    </dgm:pt>
    <dgm:pt modelId="{A0E78594-D3BD-4419-8927-F1780390CB92}" type="pres">
      <dgm:prSet presAssocID="{4AB4CCF2-1FCB-4A89-AE69-33F5B0B45259}" presName="sibTrans" presStyleCnt="0"/>
      <dgm:spPr/>
    </dgm:pt>
    <dgm:pt modelId="{032A98EE-18B8-4BF6-8742-29A2F13EC628}" type="pres">
      <dgm:prSet presAssocID="{28266612-0BC1-4AB7-876B-1423B91B1E9A}" presName="composite" presStyleCnt="0">
        <dgm:presLayoutVars>
          <dgm:chMax/>
          <dgm:chPref/>
        </dgm:presLayoutVars>
      </dgm:prSet>
      <dgm:spPr/>
    </dgm:pt>
    <dgm:pt modelId="{ED03F88F-91FD-4E5E-ABAD-9FD0159888DC}" type="pres">
      <dgm:prSet presAssocID="{28266612-0BC1-4AB7-876B-1423B91B1E9A}" presName="Image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F9AF7B9D-0BEB-4048-AD16-F3165B392DE2}" type="pres">
      <dgm:prSet presAssocID="{28266612-0BC1-4AB7-876B-1423B91B1E9A}" presName="ParentText" presStyleLbl="revTx" presStyleIdx="1" presStyleCnt="3" custScaleX="96970" custScaleY="1084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4DA0F2-2C6B-4AB4-A4E9-8DD61BF59340}" type="pres">
      <dgm:prSet presAssocID="{28266612-0BC1-4AB7-876B-1423B91B1E9A}" presName="tlFrame" presStyleLbl="node1" presStyleIdx="4" presStyleCnt="12"/>
      <dgm:spPr/>
    </dgm:pt>
    <dgm:pt modelId="{AE51FDCD-D578-401F-A412-DEBDDB60DE2D}" type="pres">
      <dgm:prSet presAssocID="{28266612-0BC1-4AB7-876B-1423B91B1E9A}" presName="trFrame" presStyleLbl="node1" presStyleIdx="5" presStyleCnt="12"/>
      <dgm:spPr/>
    </dgm:pt>
    <dgm:pt modelId="{A958286D-8E9D-4805-9B69-4DCEA40E7066}" type="pres">
      <dgm:prSet presAssocID="{28266612-0BC1-4AB7-876B-1423B91B1E9A}" presName="blFrame" presStyleLbl="node1" presStyleIdx="6" presStyleCnt="12"/>
      <dgm:spPr/>
    </dgm:pt>
    <dgm:pt modelId="{1FC720D4-A841-4634-AE8F-3565BE492384}" type="pres">
      <dgm:prSet presAssocID="{28266612-0BC1-4AB7-876B-1423B91B1E9A}" presName="brFrame" presStyleLbl="node1" presStyleIdx="7" presStyleCnt="12"/>
      <dgm:spPr/>
    </dgm:pt>
    <dgm:pt modelId="{2709CD20-85FE-4F23-82FF-2A7ED1C33411}" type="pres">
      <dgm:prSet presAssocID="{C5A7302E-AF41-411A-9B1C-02CC73F647B1}" presName="sibTrans" presStyleCnt="0"/>
      <dgm:spPr/>
    </dgm:pt>
    <dgm:pt modelId="{749674AD-98A1-49D8-ADD7-F0FE2F57C941}" type="pres">
      <dgm:prSet presAssocID="{E27BD155-61EA-4682-B9A7-DA044F8A88F2}" presName="composite" presStyleCnt="0">
        <dgm:presLayoutVars>
          <dgm:chMax/>
          <dgm:chPref/>
        </dgm:presLayoutVars>
      </dgm:prSet>
      <dgm:spPr/>
    </dgm:pt>
    <dgm:pt modelId="{0768B5D7-6EB5-492B-9A17-DEE5194297C6}" type="pres">
      <dgm:prSet presAssocID="{E27BD155-61EA-4682-B9A7-DA044F8A88F2}" presName="Image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6E090CE7-6EBD-4959-A2C1-3C3F90EFAE8C}" type="pres">
      <dgm:prSet presAssocID="{E27BD155-61EA-4682-B9A7-DA044F8A88F2}" presName="ParentText" presStyleLbl="revTx" presStyleIdx="2" presStyleCnt="3" custLinFactNeighborX="1592" custLinFactNeighborY="62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2D6B7-D5D7-444E-AAAA-EEE1DE27DDEA}" type="pres">
      <dgm:prSet presAssocID="{E27BD155-61EA-4682-B9A7-DA044F8A88F2}" presName="tlFrame" presStyleLbl="node1" presStyleIdx="8" presStyleCnt="12"/>
      <dgm:spPr/>
    </dgm:pt>
    <dgm:pt modelId="{874BB23A-006E-4F2C-A807-97A137301F44}" type="pres">
      <dgm:prSet presAssocID="{E27BD155-61EA-4682-B9A7-DA044F8A88F2}" presName="trFrame" presStyleLbl="node1" presStyleIdx="9" presStyleCnt="12"/>
      <dgm:spPr/>
    </dgm:pt>
    <dgm:pt modelId="{DCDCAB19-AA1A-4860-9638-0D90D5ED5A0C}" type="pres">
      <dgm:prSet presAssocID="{E27BD155-61EA-4682-B9A7-DA044F8A88F2}" presName="blFrame" presStyleLbl="node1" presStyleIdx="10" presStyleCnt="12"/>
      <dgm:spPr/>
    </dgm:pt>
    <dgm:pt modelId="{AAE56ECA-B141-4EBC-8523-0600517CF774}" type="pres">
      <dgm:prSet presAssocID="{E27BD155-61EA-4682-B9A7-DA044F8A88F2}" presName="brFrame" presStyleLbl="node1" presStyleIdx="11" presStyleCnt="12"/>
      <dgm:spPr/>
    </dgm:pt>
  </dgm:ptLst>
  <dgm:cxnLst>
    <dgm:cxn modelId="{0FE050F2-3443-4BC4-AB79-72EA9C0C8C70}" type="presOf" srcId="{28266612-0BC1-4AB7-876B-1423B91B1E9A}" destId="{F9AF7B9D-0BEB-4048-AD16-F3165B392DE2}" srcOrd="0" destOrd="0" presId="urn:microsoft.com/office/officeart/2009/3/layout/FramedTextPicture"/>
    <dgm:cxn modelId="{A7506EFB-F8FF-4862-83CB-0553D69033D4}" srcId="{47EB9E5A-5749-42C0-A0FD-65845CF22D60}" destId="{ECF14E12-6159-4E95-A97C-65E5E851BAF3}" srcOrd="0" destOrd="0" parTransId="{39352E18-EB4C-4903-A339-09248F9BAD7D}" sibTransId="{4AB4CCF2-1FCB-4A89-AE69-33F5B0B45259}"/>
    <dgm:cxn modelId="{168C3219-74FE-4D2D-8CD6-8880581029CD}" type="presOf" srcId="{ECF14E12-6159-4E95-A97C-65E5E851BAF3}" destId="{6C6613CD-6462-445B-8986-76A988F86455}" srcOrd="0" destOrd="0" presId="urn:microsoft.com/office/officeart/2009/3/layout/FramedTextPicture"/>
    <dgm:cxn modelId="{30CC2823-01E8-46AD-9DFE-6FE05DB84709}" type="presOf" srcId="{E27BD155-61EA-4682-B9A7-DA044F8A88F2}" destId="{6E090CE7-6EBD-4959-A2C1-3C3F90EFAE8C}" srcOrd="0" destOrd="0" presId="urn:microsoft.com/office/officeart/2009/3/layout/FramedTextPicture"/>
    <dgm:cxn modelId="{1A8324A3-0143-4ED5-8DA1-09C668854786}" srcId="{47EB9E5A-5749-42C0-A0FD-65845CF22D60}" destId="{E27BD155-61EA-4682-B9A7-DA044F8A88F2}" srcOrd="2" destOrd="0" parTransId="{6FBA61DF-7E7F-4DFE-9A13-2CFF57358B21}" sibTransId="{479485F9-E725-4360-93E9-44CAFAE3C88C}"/>
    <dgm:cxn modelId="{5BADDC4A-7180-48B7-82EF-1C68355A36AD}" type="presOf" srcId="{47EB9E5A-5749-42C0-A0FD-65845CF22D60}" destId="{1BD9ECE5-4B2D-490D-AF04-77EAF7593CA7}" srcOrd="0" destOrd="0" presId="urn:microsoft.com/office/officeart/2009/3/layout/FramedTextPicture"/>
    <dgm:cxn modelId="{816314E7-A692-4226-9A3E-10DD2FD20401}" srcId="{47EB9E5A-5749-42C0-A0FD-65845CF22D60}" destId="{28266612-0BC1-4AB7-876B-1423B91B1E9A}" srcOrd="1" destOrd="0" parTransId="{92906016-EFA1-4620-96FA-2D7AAF773751}" sibTransId="{C5A7302E-AF41-411A-9B1C-02CC73F647B1}"/>
    <dgm:cxn modelId="{984C8F31-20D9-4E29-86F9-0B344D9E4350}" type="presParOf" srcId="{1BD9ECE5-4B2D-490D-AF04-77EAF7593CA7}" destId="{F6E6C39E-79F1-4009-AE21-B5E5B07E96D2}" srcOrd="0" destOrd="0" presId="urn:microsoft.com/office/officeart/2009/3/layout/FramedTextPicture"/>
    <dgm:cxn modelId="{8946C2B0-E1F8-4450-92C9-D630225FCC57}" type="presParOf" srcId="{F6E6C39E-79F1-4009-AE21-B5E5B07E96D2}" destId="{C144ED37-4BF0-48F6-A648-8DA8ACAA1D51}" srcOrd="0" destOrd="0" presId="urn:microsoft.com/office/officeart/2009/3/layout/FramedTextPicture"/>
    <dgm:cxn modelId="{E05B461B-6EF5-4647-A9E1-35EA81CD1F0D}" type="presParOf" srcId="{F6E6C39E-79F1-4009-AE21-B5E5B07E96D2}" destId="{6C6613CD-6462-445B-8986-76A988F86455}" srcOrd="1" destOrd="0" presId="urn:microsoft.com/office/officeart/2009/3/layout/FramedTextPicture"/>
    <dgm:cxn modelId="{B96C83A4-1607-458D-A282-847A1692C39D}" type="presParOf" srcId="{F6E6C39E-79F1-4009-AE21-B5E5B07E96D2}" destId="{8CC5058E-721F-4B04-8AA8-4A181DA7B034}" srcOrd="2" destOrd="0" presId="urn:microsoft.com/office/officeart/2009/3/layout/FramedTextPicture"/>
    <dgm:cxn modelId="{F129739C-493A-452C-8CD1-F915BB071990}" type="presParOf" srcId="{F6E6C39E-79F1-4009-AE21-B5E5B07E96D2}" destId="{8ABD4B0B-1E2E-42A5-B820-C29378FC72E8}" srcOrd="3" destOrd="0" presId="urn:microsoft.com/office/officeart/2009/3/layout/FramedTextPicture"/>
    <dgm:cxn modelId="{969B1DC0-1860-4D66-B547-705B9A17EFB5}" type="presParOf" srcId="{F6E6C39E-79F1-4009-AE21-B5E5B07E96D2}" destId="{C4195F8C-2161-44FC-9A33-B45989DA533A}" srcOrd="4" destOrd="0" presId="urn:microsoft.com/office/officeart/2009/3/layout/FramedTextPicture"/>
    <dgm:cxn modelId="{E2EB5A7F-1ADD-43C3-8145-D3CAA358211A}" type="presParOf" srcId="{F6E6C39E-79F1-4009-AE21-B5E5B07E96D2}" destId="{971A6DE5-90CF-4701-B5CD-9F0469EB8171}" srcOrd="5" destOrd="0" presId="urn:microsoft.com/office/officeart/2009/3/layout/FramedTextPicture"/>
    <dgm:cxn modelId="{9317626B-09D3-4F64-A4C7-F75C3D519E2C}" type="presParOf" srcId="{1BD9ECE5-4B2D-490D-AF04-77EAF7593CA7}" destId="{A0E78594-D3BD-4419-8927-F1780390CB92}" srcOrd="1" destOrd="0" presId="urn:microsoft.com/office/officeart/2009/3/layout/FramedTextPicture"/>
    <dgm:cxn modelId="{CB0FDC28-5DBF-489D-9D3C-2D1EFB1FD798}" type="presParOf" srcId="{1BD9ECE5-4B2D-490D-AF04-77EAF7593CA7}" destId="{032A98EE-18B8-4BF6-8742-29A2F13EC628}" srcOrd="2" destOrd="0" presId="urn:microsoft.com/office/officeart/2009/3/layout/FramedTextPicture"/>
    <dgm:cxn modelId="{510E20EF-E9F1-4F55-BD59-9789DD80C10C}" type="presParOf" srcId="{032A98EE-18B8-4BF6-8742-29A2F13EC628}" destId="{ED03F88F-91FD-4E5E-ABAD-9FD0159888DC}" srcOrd="0" destOrd="0" presId="urn:microsoft.com/office/officeart/2009/3/layout/FramedTextPicture"/>
    <dgm:cxn modelId="{BE74C3C1-37AC-4B22-B0C5-E89EFBC486EB}" type="presParOf" srcId="{032A98EE-18B8-4BF6-8742-29A2F13EC628}" destId="{F9AF7B9D-0BEB-4048-AD16-F3165B392DE2}" srcOrd="1" destOrd="0" presId="urn:microsoft.com/office/officeart/2009/3/layout/FramedTextPicture"/>
    <dgm:cxn modelId="{1554EDC8-0A11-4054-9A76-DBF14A405EB7}" type="presParOf" srcId="{032A98EE-18B8-4BF6-8742-29A2F13EC628}" destId="{A34DA0F2-2C6B-4AB4-A4E9-8DD61BF59340}" srcOrd="2" destOrd="0" presId="urn:microsoft.com/office/officeart/2009/3/layout/FramedTextPicture"/>
    <dgm:cxn modelId="{36F0466F-BED8-430C-8A29-A76FCAE468F6}" type="presParOf" srcId="{032A98EE-18B8-4BF6-8742-29A2F13EC628}" destId="{AE51FDCD-D578-401F-A412-DEBDDB60DE2D}" srcOrd="3" destOrd="0" presId="urn:microsoft.com/office/officeart/2009/3/layout/FramedTextPicture"/>
    <dgm:cxn modelId="{2D08FDB6-E5A7-46BD-AEB1-61A10CCD30BC}" type="presParOf" srcId="{032A98EE-18B8-4BF6-8742-29A2F13EC628}" destId="{A958286D-8E9D-4805-9B69-4DCEA40E7066}" srcOrd="4" destOrd="0" presId="urn:microsoft.com/office/officeart/2009/3/layout/FramedTextPicture"/>
    <dgm:cxn modelId="{0CF06E28-6B5B-474B-ACAE-EAB8BCEDBCA3}" type="presParOf" srcId="{032A98EE-18B8-4BF6-8742-29A2F13EC628}" destId="{1FC720D4-A841-4634-AE8F-3565BE492384}" srcOrd="5" destOrd="0" presId="urn:microsoft.com/office/officeart/2009/3/layout/FramedTextPicture"/>
    <dgm:cxn modelId="{B82E2B07-DE58-47D9-988E-421E2B858300}" type="presParOf" srcId="{1BD9ECE5-4B2D-490D-AF04-77EAF7593CA7}" destId="{2709CD20-85FE-4F23-82FF-2A7ED1C33411}" srcOrd="3" destOrd="0" presId="urn:microsoft.com/office/officeart/2009/3/layout/FramedTextPicture"/>
    <dgm:cxn modelId="{495F056A-A54A-4501-A8CE-8E8B0298E375}" type="presParOf" srcId="{1BD9ECE5-4B2D-490D-AF04-77EAF7593CA7}" destId="{749674AD-98A1-49D8-ADD7-F0FE2F57C941}" srcOrd="4" destOrd="0" presId="urn:microsoft.com/office/officeart/2009/3/layout/FramedTextPicture"/>
    <dgm:cxn modelId="{AAF661D3-E467-45BA-A4DD-EA6EBB849F84}" type="presParOf" srcId="{749674AD-98A1-49D8-ADD7-F0FE2F57C941}" destId="{0768B5D7-6EB5-492B-9A17-DEE5194297C6}" srcOrd="0" destOrd="0" presId="urn:microsoft.com/office/officeart/2009/3/layout/FramedTextPicture"/>
    <dgm:cxn modelId="{B8FA3BDF-4119-488A-8835-0901659B5FBE}" type="presParOf" srcId="{749674AD-98A1-49D8-ADD7-F0FE2F57C941}" destId="{6E090CE7-6EBD-4959-A2C1-3C3F90EFAE8C}" srcOrd="1" destOrd="0" presId="urn:microsoft.com/office/officeart/2009/3/layout/FramedTextPicture"/>
    <dgm:cxn modelId="{FBF04BB5-15F5-4A58-BBE5-E623549B3F66}" type="presParOf" srcId="{749674AD-98A1-49D8-ADD7-F0FE2F57C941}" destId="{ED92D6B7-D5D7-444E-AAAA-EEE1DE27DDEA}" srcOrd="2" destOrd="0" presId="urn:microsoft.com/office/officeart/2009/3/layout/FramedTextPicture"/>
    <dgm:cxn modelId="{7DA2DA10-7284-410A-9B76-3DBA060C6F59}" type="presParOf" srcId="{749674AD-98A1-49D8-ADD7-F0FE2F57C941}" destId="{874BB23A-006E-4F2C-A807-97A137301F44}" srcOrd="3" destOrd="0" presId="urn:microsoft.com/office/officeart/2009/3/layout/FramedTextPicture"/>
    <dgm:cxn modelId="{37D0CFEB-FB0B-4E3E-A77C-84B81CD8C7F6}" type="presParOf" srcId="{749674AD-98A1-49D8-ADD7-F0FE2F57C941}" destId="{DCDCAB19-AA1A-4860-9638-0D90D5ED5A0C}" srcOrd="4" destOrd="0" presId="urn:microsoft.com/office/officeart/2009/3/layout/FramedTextPicture"/>
    <dgm:cxn modelId="{7E12C494-4206-479F-AA3E-6228BCE33818}" type="presParOf" srcId="{749674AD-98A1-49D8-ADD7-F0FE2F57C941}" destId="{AAE56ECA-B141-4EBC-8523-0600517CF774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7D55D7-E0C1-47C8-B924-AE02444AA99C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EB5A454-18FC-412B-AA07-409AA3EE4CE2}">
      <dgm:prSet phldrT="[Text]"/>
      <dgm:spPr/>
      <dgm:t>
        <a:bodyPr/>
        <a:lstStyle/>
        <a:p>
          <a:r>
            <a:rPr lang="bn-IN" dirty="0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52511B-45BD-4680-AC26-CE663F92E437}" type="parTrans" cxnId="{2249C1A5-1C94-4320-95D5-5CB0435331E4}">
      <dgm:prSet/>
      <dgm:spPr/>
      <dgm:t>
        <a:bodyPr/>
        <a:lstStyle/>
        <a:p>
          <a:endParaRPr lang="en-US"/>
        </a:p>
      </dgm:t>
    </dgm:pt>
    <dgm:pt modelId="{6F37D792-3F58-43B4-A719-4244D625C759}" type="sibTrans" cxnId="{2249C1A5-1C94-4320-95D5-5CB0435331E4}">
      <dgm:prSet/>
      <dgm:spPr/>
      <dgm:t>
        <a:bodyPr/>
        <a:lstStyle/>
        <a:p>
          <a:endParaRPr lang="en-US"/>
        </a:p>
      </dgm:t>
    </dgm:pt>
    <dgm:pt modelId="{4C08972A-71B6-4D9E-A47D-9FC6CBA85B5B}">
      <dgm:prSet phldrT="[Text]"/>
      <dgm:spPr/>
      <dgm:t>
        <a:bodyPr/>
        <a:lstStyle/>
        <a:p>
          <a:r>
            <a:rPr lang="bn-IN" dirty="0">
              <a:latin typeface="NikoshBAN" panose="02000000000000000000" pitchFamily="2" charset="0"/>
              <a:cs typeface="NikoshBAN" panose="02000000000000000000" pitchFamily="2" charset="0"/>
            </a:rPr>
            <a:t>খাদ্য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2EA56F4-C829-4E79-A69E-33DA7EDE54E0}" type="parTrans" cxnId="{E8DC0EDF-8CCA-48E5-892C-6AE2E6208321}">
      <dgm:prSet/>
      <dgm:spPr/>
      <dgm:t>
        <a:bodyPr/>
        <a:lstStyle/>
        <a:p>
          <a:endParaRPr lang="en-US"/>
        </a:p>
      </dgm:t>
    </dgm:pt>
    <dgm:pt modelId="{E834A5A7-E77B-4BC2-BB6A-6B1F56B2B0D8}" type="sibTrans" cxnId="{E8DC0EDF-8CCA-48E5-892C-6AE2E6208321}">
      <dgm:prSet/>
      <dgm:spPr/>
      <dgm:t>
        <a:bodyPr/>
        <a:lstStyle/>
        <a:p>
          <a:endParaRPr lang="en-US"/>
        </a:p>
      </dgm:t>
    </dgm:pt>
    <dgm:pt modelId="{01E43710-6476-4A17-BFDA-DA678C4F83F0}">
      <dgm:prSet phldrT="[Text]" custT="1"/>
      <dgm:spPr/>
      <dgm:t>
        <a:bodyPr/>
        <a:lstStyle/>
        <a:p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দেহে জীবাণু প্রবেশ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63E456-5417-4B17-84BA-49897F1EBDD0}" type="parTrans" cxnId="{436122F2-BF3E-4940-9769-1609FC9A33F1}">
      <dgm:prSet/>
      <dgm:spPr/>
      <dgm:t>
        <a:bodyPr/>
        <a:lstStyle/>
        <a:p>
          <a:endParaRPr lang="en-US"/>
        </a:p>
      </dgm:t>
    </dgm:pt>
    <dgm:pt modelId="{E36E50DA-0136-43F1-8532-EA61E9F5A4FC}" type="sibTrans" cxnId="{436122F2-BF3E-4940-9769-1609FC9A33F1}">
      <dgm:prSet/>
      <dgm:spPr/>
      <dgm:t>
        <a:bodyPr/>
        <a:lstStyle/>
        <a:p>
          <a:endParaRPr lang="en-US"/>
        </a:p>
      </dgm:t>
    </dgm:pt>
    <dgm:pt modelId="{2D8CA89B-5E39-4FC2-9791-2133552E33AC}">
      <dgm:prSet phldrT="[Text]"/>
      <dgm:spPr/>
      <dgm:t>
        <a:bodyPr/>
        <a:lstStyle/>
        <a:p>
          <a:r>
            <a:rPr lang="bn-IN" dirty="0">
              <a:latin typeface="NikoshBAN" panose="02000000000000000000" pitchFamily="2" charset="0"/>
              <a:cs typeface="NikoshBAN" panose="02000000000000000000" pitchFamily="2" charset="0"/>
            </a:rPr>
            <a:t>হাত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9DA63AC-AA53-49D5-8265-8F88EFE98506}" type="parTrans" cxnId="{6DE68557-DF22-46CD-8444-F1BAD219B69E}">
      <dgm:prSet/>
      <dgm:spPr/>
      <dgm:t>
        <a:bodyPr/>
        <a:lstStyle/>
        <a:p>
          <a:endParaRPr lang="en-US"/>
        </a:p>
      </dgm:t>
    </dgm:pt>
    <dgm:pt modelId="{ED6A2B2F-B934-4B4B-9975-D1E47D3609DF}" type="sibTrans" cxnId="{6DE68557-DF22-46CD-8444-F1BAD219B69E}">
      <dgm:prSet/>
      <dgm:spPr/>
      <dgm:t>
        <a:bodyPr/>
        <a:lstStyle/>
        <a:p>
          <a:endParaRPr lang="en-US"/>
        </a:p>
      </dgm:t>
    </dgm:pt>
    <dgm:pt modelId="{D0726216-0D05-48B8-B6EA-CB73A9A06189}">
      <dgm:prSet phldrT="[Text]" custT="1"/>
      <dgm:spPr/>
      <dgm:t>
        <a:bodyPr/>
        <a:lstStyle/>
        <a:p>
          <a:r>
            <a:rPr lang="bn-IN" sz="2400" dirty="0">
              <a:latin typeface="NikoshBAN" panose="02000000000000000000" pitchFamily="2" charset="0"/>
              <a:cs typeface="NikoshBAN" panose="02000000000000000000" pitchFamily="2" charset="0"/>
            </a:rPr>
            <a:t>জীবাণু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B290E3-8C2C-41FD-B754-7E85DF9FDAA2}" type="parTrans" cxnId="{2F8DF308-F6F2-4315-93D2-64079504E4DE}">
      <dgm:prSet/>
      <dgm:spPr/>
      <dgm:t>
        <a:bodyPr/>
        <a:lstStyle/>
        <a:p>
          <a:endParaRPr lang="en-US"/>
        </a:p>
      </dgm:t>
    </dgm:pt>
    <dgm:pt modelId="{0C257320-DE36-4B8E-B2FF-5F64B2B0597F}" type="sibTrans" cxnId="{2F8DF308-F6F2-4315-93D2-64079504E4DE}">
      <dgm:prSet/>
      <dgm:spPr/>
      <dgm:t>
        <a:bodyPr/>
        <a:lstStyle/>
        <a:p>
          <a:endParaRPr lang="en-US"/>
        </a:p>
      </dgm:t>
    </dgm:pt>
    <dgm:pt modelId="{6E9907D9-51A2-4531-ABA6-AF0EAFE5D5FB}">
      <dgm:prSet phldrT="[Text]" phldr="1"/>
      <dgm:spPr/>
      <dgm:t>
        <a:bodyPr/>
        <a:lstStyle/>
        <a:p>
          <a:endParaRPr lang="en-US"/>
        </a:p>
      </dgm:t>
    </dgm:pt>
    <dgm:pt modelId="{09784C56-BE57-43A2-90CC-B71AC6B455AF}" type="parTrans" cxnId="{0C1869C8-7F71-44F3-BC81-32A477850792}">
      <dgm:prSet/>
      <dgm:spPr/>
      <dgm:t>
        <a:bodyPr/>
        <a:lstStyle/>
        <a:p>
          <a:endParaRPr lang="en-US"/>
        </a:p>
      </dgm:t>
    </dgm:pt>
    <dgm:pt modelId="{DC75194C-F3F1-4932-90E5-C19AA6FEB224}" type="sibTrans" cxnId="{0C1869C8-7F71-44F3-BC81-32A477850792}">
      <dgm:prSet/>
      <dgm:spPr/>
      <dgm:t>
        <a:bodyPr/>
        <a:lstStyle/>
        <a:p>
          <a:endParaRPr lang="en-US"/>
        </a:p>
      </dgm:t>
    </dgm:pt>
    <dgm:pt modelId="{8988F3B5-6159-46B4-92A4-02DB526C349C}" type="pres">
      <dgm:prSet presAssocID="{917D55D7-E0C1-47C8-B924-AE02444AA99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2C5969-43D5-46B1-8B37-9E22D1778341}" type="pres">
      <dgm:prSet presAssocID="{3EB5A454-18FC-412B-AA07-409AA3EE4CE2}" presName="centerShape" presStyleLbl="node0" presStyleIdx="0" presStyleCnt="1" custScaleX="85263" custScaleY="77500"/>
      <dgm:spPr/>
      <dgm:t>
        <a:bodyPr/>
        <a:lstStyle/>
        <a:p>
          <a:endParaRPr lang="en-US"/>
        </a:p>
      </dgm:t>
    </dgm:pt>
    <dgm:pt modelId="{C58A49F2-256A-4B0F-8DB8-1D65DB067DD8}" type="pres">
      <dgm:prSet presAssocID="{4C08972A-71B6-4D9E-A47D-9FC6CBA85B5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FB299-E304-42D3-B3AD-0A0C73B31B02}" type="pres">
      <dgm:prSet presAssocID="{4C08972A-71B6-4D9E-A47D-9FC6CBA85B5B}" presName="dummy" presStyleCnt="0"/>
      <dgm:spPr/>
    </dgm:pt>
    <dgm:pt modelId="{7D79D14D-DBCC-4872-8E56-FFAA9DB99A8E}" type="pres">
      <dgm:prSet presAssocID="{E834A5A7-E77B-4BC2-BB6A-6B1F56B2B0D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3C01BB0-001F-4748-9EA9-255F0740EA7F}" type="pres">
      <dgm:prSet presAssocID="{01E43710-6476-4A17-BFDA-DA678C4F83F0}" presName="node" presStyleLbl="node1" presStyleIdx="1" presStyleCnt="4" custScaleX="154100" custScaleY="1565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9831C-8775-4907-A03F-5AD94E58F2B0}" type="pres">
      <dgm:prSet presAssocID="{01E43710-6476-4A17-BFDA-DA678C4F83F0}" presName="dummy" presStyleCnt="0"/>
      <dgm:spPr/>
    </dgm:pt>
    <dgm:pt modelId="{41D5D28B-98DB-4947-8046-9B7DECC9A902}" type="pres">
      <dgm:prSet presAssocID="{E36E50DA-0136-43F1-8532-EA61E9F5A4F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D4819C50-D513-4364-BE29-62EAE1770C4E}" type="pres">
      <dgm:prSet presAssocID="{2D8CA89B-5E39-4FC2-9791-2133552E33A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0A4F0-0CFA-43B9-A647-638A576C7D33}" type="pres">
      <dgm:prSet presAssocID="{2D8CA89B-5E39-4FC2-9791-2133552E33AC}" presName="dummy" presStyleCnt="0"/>
      <dgm:spPr/>
    </dgm:pt>
    <dgm:pt modelId="{6BDD0A02-A1E3-4AA5-A401-21348F5E8A21}" type="pres">
      <dgm:prSet presAssocID="{ED6A2B2F-B934-4B4B-9975-D1E47D3609D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362CF9DE-B15E-4992-9CA8-7A4084AEE071}" type="pres">
      <dgm:prSet presAssocID="{D0726216-0D05-48B8-B6EA-CB73A9A06189}" presName="node" presStyleLbl="node1" presStyleIdx="3" presStyleCnt="4" custScaleX="124832" custScaleY="1174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0FA87F-D345-462D-A7BB-A341A84FD0DF}" type="pres">
      <dgm:prSet presAssocID="{D0726216-0D05-48B8-B6EA-CB73A9A06189}" presName="dummy" presStyleCnt="0"/>
      <dgm:spPr/>
    </dgm:pt>
    <dgm:pt modelId="{61283C76-590D-4A75-BCD6-BC88EA54302A}" type="pres">
      <dgm:prSet presAssocID="{0C257320-DE36-4B8E-B2FF-5F64B2B0597F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C6BF9A5-1386-4B9A-A126-A3680BCF030F}" type="presOf" srcId="{D0726216-0D05-48B8-B6EA-CB73A9A06189}" destId="{362CF9DE-B15E-4992-9CA8-7A4084AEE071}" srcOrd="0" destOrd="0" presId="urn:microsoft.com/office/officeart/2005/8/layout/radial6"/>
    <dgm:cxn modelId="{2503872D-7CE9-4230-82D1-822F1E1DD600}" type="presOf" srcId="{E834A5A7-E77B-4BC2-BB6A-6B1F56B2B0D8}" destId="{7D79D14D-DBCC-4872-8E56-FFAA9DB99A8E}" srcOrd="0" destOrd="0" presId="urn:microsoft.com/office/officeart/2005/8/layout/radial6"/>
    <dgm:cxn modelId="{0F40868D-16DC-4A9F-91F9-385C6BB76CDC}" type="presOf" srcId="{E36E50DA-0136-43F1-8532-EA61E9F5A4FC}" destId="{41D5D28B-98DB-4947-8046-9B7DECC9A902}" srcOrd="0" destOrd="0" presId="urn:microsoft.com/office/officeart/2005/8/layout/radial6"/>
    <dgm:cxn modelId="{2F8DF308-F6F2-4315-93D2-64079504E4DE}" srcId="{3EB5A454-18FC-412B-AA07-409AA3EE4CE2}" destId="{D0726216-0D05-48B8-B6EA-CB73A9A06189}" srcOrd="3" destOrd="0" parTransId="{23B290E3-8C2C-41FD-B754-7E85DF9FDAA2}" sibTransId="{0C257320-DE36-4B8E-B2FF-5F64B2B0597F}"/>
    <dgm:cxn modelId="{2249C1A5-1C94-4320-95D5-5CB0435331E4}" srcId="{917D55D7-E0C1-47C8-B924-AE02444AA99C}" destId="{3EB5A454-18FC-412B-AA07-409AA3EE4CE2}" srcOrd="0" destOrd="0" parTransId="{1452511B-45BD-4680-AC26-CE663F92E437}" sibTransId="{6F37D792-3F58-43B4-A719-4244D625C759}"/>
    <dgm:cxn modelId="{BA5D7E8B-E192-4069-A4C6-91BB8609BCA6}" type="presOf" srcId="{0C257320-DE36-4B8E-B2FF-5F64B2B0597F}" destId="{61283C76-590D-4A75-BCD6-BC88EA54302A}" srcOrd="0" destOrd="0" presId="urn:microsoft.com/office/officeart/2005/8/layout/radial6"/>
    <dgm:cxn modelId="{E4A85003-9C4B-4D12-A5BB-98C07FC85D19}" type="presOf" srcId="{ED6A2B2F-B934-4B4B-9975-D1E47D3609DF}" destId="{6BDD0A02-A1E3-4AA5-A401-21348F5E8A21}" srcOrd="0" destOrd="0" presId="urn:microsoft.com/office/officeart/2005/8/layout/radial6"/>
    <dgm:cxn modelId="{436122F2-BF3E-4940-9769-1609FC9A33F1}" srcId="{3EB5A454-18FC-412B-AA07-409AA3EE4CE2}" destId="{01E43710-6476-4A17-BFDA-DA678C4F83F0}" srcOrd="1" destOrd="0" parTransId="{3263E456-5417-4B17-84BA-49897F1EBDD0}" sibTransId="{E36E50DA-0136-43F1-8532-EA61E9F5A4FC}"/>
    <dgm:cxn modelId="{66434645-B82A-4670-B3BA-337B2AF760D2}" type="presOf" srcId="{3EB5A454-18FC-412B-AA07-409AA3EE4CE2}" destId="{F52C5969-43D5-46B1-8B37-9E22D1778341}" srcOrd="0" destOrd="0" presId="urn:microsoft.com/office/officeart/2005/8/layout/radial6"/>
    <dgm:cxn modelId="{C6CEF1C7-BB6D-4F42-866C-F450E0139EE2}" type="presOf" srcId="{4C08972A-71B6-4D9E-A47D-9FC6CBA85B5B}" destId="{C58A49F2-256A-4B0F-8DB8-1D65DB067DD8}" srcOrd="0" destOrd="0" presId="urn:microsoft.com/office/officeart/2005/8/layout/radial6"/>
    <dgm:cxn modelId="{5FCA581F-BC8E-4E4E-92EC-CC5BFFB5F36B}" type="presOf" srcId="{917D55D7-E0C1-47C8-B924-AE02444AA99C}" destId="{8988F3B5-6159-46B4-92A4-02DB526C349C}" srcOrd="0" destOrd="0" presId="urn:microsoft.com/office/officeart/2005/8/layout/radial6"/>
    <dgm:cxn modelId="{0C1869C8-7F71-44F3-BC81-32A477850792}" srcId="{917D55D7-E0C1-47C8-B924-AE02444AA99C}" destId="{6E9907D9-51A2-4531-ABA6-AF0EAFE5D5FB}" srcOrd="1" destOrd="0" parTransId="{09784C56-BE57-43A2-90CC-B71AC6B455AF}" sibTransId="{DC75194C-F3F1-4932-90E5-C19AA6FEB224}"/>
    <dgm:cxn modelId="{E240FF77-73EC-407F-9EC8-38C6BD7FB8C0}" type="presOf" srcId="{01E43710-6476-4A17-BFDA-DA678C4F83F0}" destId="{E3C01BB0-001F-4748-9EA9-255F0740EA7F}" srcOrd="0" destOrd="0" presId="urn:microsoft.com/office/officeart/2005/8/layout/radial6"/>
    <dgm:cxn modelId="{CCAF6EC7-B719-4D9F-BA76-88AE69D555D8}" type="presOf" srcId="{2D8CA89B-5E39-4FC2-9791-2133552E33AC}" destId="{D4819C50-D513-4364-BE29-62EAE1770C4E}" srcOrd="0" destOrd="0" presId="urn:microsoft.com/office/officeart/2005/8/layout/radial6"/>
    <dgm:cxn modelId="{E8DC0EDF-8CCA-48E5-892C-6AE2E6208321}" srcId="{3EB5A454-18FC-412B-AA07-409AA3EE4CE2}" destId="{4C08972A-71B6-4D9E-A47D-9FC6CBA85B5B}" srcOrd="0" destOrd="0" parTransId="{A2EA56F4-C829-4E79-A69E-33DA7EDE54E0}" sibTransId="{E834A5A7-E77B-4BC2-BB6A-6B1F56B2B0D8}"/>
    <dgm:cxn modelId="{6DE68557-DF22-46CD-8444-F1BAD219B69E}" srcId="{3EB5A454-18FC-412B-AA07-409AA3EE4CE2}" destId="{2D8CA89B-5E39-4FC2-9791-2133552E33AC}" srcOrd="2" destOrd="0" parTransId="{B9DA63AC-AA53-49D5-8265-8F88EFE98506}" sibTransId="{ED6A2B2F-B934-4B4B-9975-D1E47D3609DF}"/>
    <dgm:cxn modelId="{4CA35955-71DA-4CCD-9995-4A0C0D0123CB}" type="presParOf" srcId="{8988F3B5-6159-46B4-92A4-02DB526C349C}" destId="{F52C5969-43D5-46B1-8B37-9E22D1778341}" srcOrd="0" destOrd="0" presId="urn:microsoft.com/office/officeart/2005/8/layout/radial6"/>
    <dgm:cxn modelId="{C2B80B37-7FFE-45F2-80F0-E1EBBCA9DE87}" type="presParOf" srcId="{8988F3B5-6159-46B4-92A4-02DB526C349C}" destId="{C58A49F2-256A-4B0F-8DB8-1D65DB067DD8}" srcOrd="1" destOrd="0" presId="urn:microsoft.com/office/officeart/2005/8/layout/radial6"/>
    <dgm:cxn modelId="{22C6A70C-F9AF-4D93-9F40-0C41D7A6CF31}" type="presParOf" srcId="{8988F3B5-6159-46B4-92A4-02DB526C349C}" destId="{D86FB299-E304-42D3-B3AD-0A0C73B31B02}" srcOrd="2" destOrd="0" presId="urn:microsoft.com/office/officeart/2005/8/layout/radial6"/>
    <dgm:cxn modelId="{CB8F4F90-481A-40FF-B802-A6CF6C7D5370}" type="presParOf" srcId="{8988F3B5-6159-46B4-92A4-02DB526C349C}" destId="{7D79D14D-DBCC-4872-8E56-FFAA9DB99A8E}" srcOrd="3" destOrd="0" presId="urn:microsoft.com/office/officeart/2005/8/layout/radial6"/>
    <dgm:cxn modelId="{67206647-597B-4622-AEF1-1B801F3563F6}" type="presParOf" srcId="{8988F3B5-6159-46B4-92A4-02DB526C349C}" destId="{E3C01BB0-001F-4748-9EA9-255F0740EA7F}" srcOrd="4" destOrd="0" presId="urn:microsoft.com/office/officeart/2005/8/layout/radial6"/>
    <dgm:cxn modelId="{D5E26FEB-E272-4C0E-9518-4790F2182D6E}" type="presParOf" srcId="{8988F3B5-6159-46B4-92A4-02DB526C349C}" destId="{45B9831C-8775-4907-A03F-5AD94E58F2B0}" srcOrd="5" destOrd="0" presId="urn:microsoft.com/office/officeart/2005/8/layout/radial6"/>
    <dgm:cxn modelId="{F7CFB9E5-2407-4F40-80D4-6633B6996FF5}" type="presParOf" srcId="{8988F3B5-6159-46B4-92A4-02DB526C349C}" destId="{41D5D28B-98DB-4947-8046-9B7DECC9A902}" srcOrd="6" destOrd="0" presId="urn:microsoft.com/office/officeart/2005/8/layout/radial6"/>
    <dgm:cxn modelId="{0095639F-68CF-4320-A738-2F48FDC9CCC1}" type="presParOf" srcId="{8988F3B5-6159-46B4-92A4-02DB526C349C}" destId="{D4819C50-D513-4364-BE29-62EAE1770C4E}" srcOrd="7" destOrd="0" presId="urn:microsoft.com/office/officeart/2005/8/layout/radial6"/>
    <dgm:cxn modelId="{F402D9B0-396B-4FA3-84F1-57011EE992B5}" type="presParOf" srcId="{8988F3B5-6159-46B4-92A4-02DB526C349C}" destId="{A890A4F0-0CFA-43B9-A647-638A576C7D33}" srcOrd="8" destOrd="0" presId="urn:microsoft.com/office/officeart/2005/8/layout/radial6"/>
    <dgm:cxn modelId="{5F6249E1-3D4E-4261-B3A7-E52ACF95282D}" type="presParOf" srcId="{8988F3B5-6159-46B4-92A4-02DB526C349C}" destId="{6BDD0A02-A1E3-4AA5-A401-21348F5E8A21}" srcOrd="9" destOrd="0" presId="urn:microsoft.com/office/officeart/2005/8/layout/radial6"/>
    <dgm:cxn modelId="{9F067D72-48E2-4D2A-AF67-1F1ABE2029C1}" type="presParOf" srcId="{8988F3B5-6159-46B4-92A4-02DB526C349C}" destId="{362CF9DE-B15E-4992-9CA8-7A4084AEE071}" srcOrd="10" destOrd="0" presId="urn:microsoft.com/office/officeart/2005/8/layout/radial6"/>
    <dgm:cxn modelId="{919F0601-51FE-487E-B5A4-1E6A1524EBF3}" type="presParOf" srcId="{8988F3B5-6159-46B4-92A4-02DB526C349C}" destId="{720FA87F-D345-462D-A7BB-A341A84FD0DF}" srcOrd="11" destOrd="0" presId="urn:microsoft.com/office/officeart/2005/8/layout/radial6"/>
    <dgm:cxn modelId="{F0B50617-B70C-48B3-B472-94E59F7ACF4A}" type="presParOf" srcId="{8988F3B5-6159-46B4-92A4-02DB526C349C}" destId="{61283C76-590D-4A75-BCD6-BC88EA54302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706A39-69FF-4691-9A06-15D086F612DA}" type="doc">
      <dgm:prSet loTypeId="urn:microsoft.com/office/officeart/2008/layout/HexagonCluster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FB02498-10D1-4454-9539-EC50DC1CABE8}">
      <dgm:prSet phldrT="[Text]"/>
      <dgm:spPr/>
      <dgm:t>
        <a:bodyPr/>
        <a:lstStyle/>
        <a:p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স্বাস্থ্যসম্মত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জীবনযাপন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F0CD9FC-CEB4-4DA1-A79C-87BDD1E7392E}" type="parTrans" cxnId="{20B0DFFB-B18E-4A11-A816-9B30921CD3FB}">
      <dgm:prSet/>
      <dgm:spPr/>
      <dgm:t>
        <a:bodyPr/>
        <a:lstStyle/>
        <a:p>
          <a:endParaRPr lang="en-US"/>
        </a:p>
      </dgm:t>
    </dgm:pt>
    <dgm:pt modelId="{2ACE0D91-A1AA-4FE9-B3B9-ACCABE17B362}" type="sibTrans" cxnId="{20B0DFFB-B18E-4A11-A816-9B30921CD3FB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4292B1C1-49E3-4379-B860-C21BEBE8B09F}">
      <dgm:prSet phldrT="[Text]"/>
      <dgm:spPr/>
      <dgm:t>
        <a:bodyPr/>
        <a:lstStyle/>
        <a:p>
          <a:r>
            <a:rPr lang="b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সুষম খাদ্য গ্রহণ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4B25CC9-B51A-466E-9D01-42CC3E6F350E}" type="parTrans" cxnId="{AE19786E-1638-4CC3-AF33-F2BC9766E0BA}">
      <dgm:prSet/>
      <dgm:spPr/>
      <dgm:t>
        <a:bodyPr/>
        <a:lstStyle/>
        <a:p>
          <a:endParaRPr lang="en-US"/>
        </a:p>
      </dgm:t>
    </dgm:pt>
    <dgm:pt modelId="{6C16BD15-EFB1-4FE6-807A-7A4C9AFD73DF}" type="sibTrans" cxnId="{AE19786E-1638-4CC3-AF33-F2BC9766E0BA}">
      <dgm:prSet/>
      <dgm:spPr>
        <a:blipFill>
          <a:blip xmlns:r="http://schemas.openxmlformats.org/officeDocument/2006/relationships" r:embed="rId2"/>
          <a:srcRect/>
          <a:stretch>
            <a:fillRect l="-6000" r="-6000"/>
          </a:stretch>
        </a:blipFill>
      </dgm:spPr>
      <dgm:t>
        <a:bodyPr/>
        <a:lstStyle/>
        <a:p>
          <a:endParaRPr lang="en-US"/>
        </a:p>
      </dgm:t>
    </dgm:pt>
    <dgm:pt modelId="{0D68AE0B-7682-49FC-A6AD-5C89132E8B3E}">
      <dgm:prSet phldrT="[Text]"/>
      <dgm:spPr/>
      <dgm:t>
        <a:bodyPr/>
        <a:lstStyle/>
        <a:p>
          <a:r>
            <a:rPr lang="b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পরিমিত ব্যায়াম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D3475EE-592C-4D38-A831-2FC77EC0A424}" type="parTrans" cxnId="{1582B58A-F5CE-4722-8E69-5EC52E8FA58E}">
      <dgm:prSet/>
      <dgm:spPr/>
      <dgm:t>
        <a:bodyPr/>
        <a:lstStyle/>
        <a:p>
          <a:endParaRPr lang="en-US"/>
        </a:p>
      </dgm:t>
    </dgm:pt>
    <dgm:pt modelId="{29D0C507-0DF3-4C92-91C2-1D99677408BD}" type="sibTrans" cxnId="{1582B58A-F5CE-4722-8E69-5EC52E8FA58E}">
      <dgm:prSet/>
      <dgm:spPr>
        <a:blipFill>
          <a:blip xmlns:r="http://schemas.openxmlformats.org/officeDocument/2006/relationships" r:embed="rId3"/>
          <a:srcRect/>
          <a:stretch>
            <a:fillRect l="-12000" r="-12000"/>
          </a:stretch>
        </a:blipFill>
      </dgm:spPr>
      <dgm:t>
        <a:bodyPr/>
        <a:lstStyle/>
        <a:p>
          <a:endParaRPr lang="en-US"/>
        </a:p>
      </dgm:t>
    </dgm:pt>
    <dgm:pt modelId="{18E80187-5010-4726-98DB-F0DF7BBF5FE2}" type="pres">
      <dgm:prSet presAssocID="{E7706A39-69FF-4691-9A06-15D086F612DA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BA96FB5F-5DF5-46A7-91EC-CB6F0C210FD6}" type="pres">
      <dgm:prSet presAssocID="{DFB02498-10D1-4454-9539-EC50DC1CABE8}" presName="text1" presStyleCnt="0"/>
      <dgm:spPr/>
    </dgm:pt>
    <dgm:pt modelId="{94F2BBD1-B645-4C2B-9B39-3608E6C975DD}" type="pres">
      <dgm:prSet presAssocID="{DFB02498-10D1-4454-9539-EC50DC1CABE8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267778-2C41-4E71-96B4-4BCFAB048E29}" type="pres">
      <dgm:prSet presAssocID="{DFB02498-10D1-4454-9539-EC50DC1CABE8}" presName="textaccent1" presStyleCnt="0"/>
      <dgm:spPr/>
    </dgm:pt>
    <dgm:pt modelId="{88D496E0-06B6-4C4B-B36F-FC285BCABAF6}" type="pres">
      <dgm:prSet presAssocID="{DFB02498-10D1-4454-9539-EC50DC1CABE8}" presName="accentRepeatNode" presStyleLbl="solidAlignAcc1" presStyleIdx="0" presStyleCnt="6"/>
      <dgm:spPr/>
    </dgm:pt>
    <dgm:pt modelId="{768E25BB-037A-4ACC-B93D-51C3126825E7}" type="pres">
      <dgm:prSet presAssocID="{2ACE0D91-A1AA-4FE9-B3B9-ACCABE17B362}" presName="image1" presStyleCnt="0"/>
      <dgm:spPr/>
    </dgm:pt>
    <dgm:pt modelId="{F6FC1C74-82D4-4A0B-AA0A-79509FF2FFD9}" type="pres">
      <dgm:prSet presAssocID="{2ACE0D91-A1AA-4FE9-B3B9-ACCABE17B36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C97566C3-1166-4787-902C-7FD20C436A1F}" type="pres">
      <dgm:prSet presAssocID="{2ACE0D91-A1AA-4FE9-B3B9-ACCABE17B362}" presName="imageaccent1" presStyleCnt="0"/>
      <dgm:spPr/>
    </dgm:pt>
    <dgm:pt modelId="{9104A736-718E-4332-9BC9-D78EED6072C3}" type="pres">
      <dgm:prSet presAssocID="{2ACE0D91-A1AA-4FE9-B3B9-ACCABE17B362}" presName="accentRepeatNode" presStyleLbl="solidAlignAcc1" presStyleIdx="1" presStyleCnt="6"/>
      <dgm:spPr/>
    </dgm:pt>
    <dgm:pt modelId="{6A2926B5-02C8-45D0-A0AD-B611153669C2}" type="pres">
      <dgm:prSet presAssocID="{4292B1C1-49E3-4379-B860-C21BEBE8B09F}" presName="text2" presStyleCnt="0"/>
      <dgm:spPr/>
    </dgm:pt>
    <dgm:pt modelId="{617A0258-9D21-4703-914B-C822C80F6227}" type="pres">
      <dgm:prSet presAssocID="{4292B1C1-49E3-4379-B860-C21BEBE8B09F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7E52D-569D-4410-A762-9F181F9CF52F}" type="pres">
      <dgm:prSet presAssocID="{4292B1C1-49E3-4379-B860-C21BEBE8B09F}" presName="textaccent2" presStyleCnt="0"/>
      <dgm:spPr/>
    </dgm:pt>
    <dgm:pt modelId="{219051B4-07E8-40CB-85B5-DF891C0418F2}" type="pres">
      <dgm:prSet presAssocID="{4292B1C1-49E3-4379-B860-C21BEBE8B09F}" presName="accentRepeatNode" presStyleLbl="solidAlignAcc1" presStyleIdx="2" presStyleCnt="6"/>
      <dgm:spPr/>
    </dgm:pt>
    <dgm:pt modelId="{D9985C86-9B91-45B7-8561-DE50A0DE8552}" type="pres">
      <dgm:prSet presAssocID="{6C16BD15-EFB1-4FE6-807A-7A4C9AFD73DF}" presName="image2" presStyleCnt="0"/>
      <dgm:spPr/>
    </dgm:pt>
    <dgm:pt modelId="{697A6268-E8DA-45CA-ACFD-68AC39B14A96}" type="pres">
      <dgm:prSet presAssocID="{6C16BD15-EFB1-4FE6-807A-7A4C9AFD73DF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A1EABEE1-D67A-454F-9F36-F5765E8BAC39}" type="pres">
      <dgm:prSet presAssocID="{6C16BD15-EFB1-4FE6-807A-7A4C9AFD73DF}" presName="imageaccent2" presStyleCnt="0"/>
      <dgm:spPr/>
    </dgm:pt>
    <dgm:pt modelId="{01084CF4-7293-4786-99F4-A1653B19E5AC}" type="pres">
      <dgm:prSet presAssocID="{6C16BD15-EFB1-4FE6-807A-7A4C9AFD73DF}" presName="accentRepeatNode" presStyleLbl="solidAlignAcc1" presStyleIdx="3" presStyleCnt="6"/>
      <dgm:spPr/>
    </dgm:pt>
    <dgm:pt modelId="{9C5353D2-FF19-4465-926B-7E658782BF8E}" type="pres">
      <dgm:prSet presAssocID="{0D68AE0B-7682-49FC-A6AD-5C89132E8B3E}" presName="text3" presStyleCnt="0"/>
      <dgm:spPr/>
    </dgm:pt>
    <dgm:pt modelId="{158D328B-B912-4312-96C9-61E25792A11A}" type="pres">
      <dgm:prSet presAssocID="{0D68AE0B-7682-49FC-A6AD-5C89132E8B3E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23DFE-8053-471E-A3AD-F713B3903C6F}" type="pres">
      <dgm:prSet presAssocID="{0D68AE0B-7682-49FC-A6AD-5C89132E8B3E}" presName="textaccent3" presStyleCnt="0"/>
      <dgm:spPr/>
    </dgm:pt>
    <dgm:pt modelId="{A971DFD1-6CC2-414D-8983-BEBB93AA58F3}" type="pres">
      <dgm:prSet presAssocID="{0D68AE0B-7682-49FC-A6AD-5C89132E8B3E}" presName="accentRepeatNode" presStyleLbl="solidAlignAcc1" presStyleIdx="4" presStyleCnt="6"/>
      <dgm:spPr/>
    </dgm:pt>
    <dgm:pt modelId="{433AD20F-BD62-4A13-9EDD-F95ADF11387F}" type="pres">
      <dgm:prSet presAssocID="{29D0C507-0DF3-4C92-91C2-1D99677408BD}" presName="image3" presStyleCnt="0"/>
      <dgm:spPr/>
    </dgm:pt>
    <dgm:pt modelId="{704ACBE5-EA35-428A-91EB-37997E05AB95}" type="pres">
      <dgm:prSet presAssocID="{29D0C507-0DF3-4C92-91C2-1D99677408BD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620C9A93-E319-4AF3-AC3F-CE556B67B7AC}" type="pres">
      <dgm:prSet presAssocID="{29D0C507-0DF3-4C92-91C2-1D99677408BD}" presName="imageaccent3" presStyleCnt="0"/>
      <dgm:spPr/>
    </dgm:pt>
    <dgm:pt modelId="{CB929482-1011-4717-BF55-69A9C22EAB77}" type="pres">
      <dgm:prSet presAssocID="{29D0C507-0DF3-4C92-91C2-1D99677408BD}" presName="accentRepeatNode" presStyleLbl="solidAlignAcc1" presStyleIdx="5" presStyleCnt="6"/>
      <dgm:spPr/>
    </dgm:pt>
  </dgm:ptLst>
  <dgm:cxnLst>
    <dgm:cxn modelId="{EA919687-FBE7-43A5-8ED8-AFFB371E7F0A}" type="presOf" srcId="{E7706A39-69FF-4691-9A06-15D086F612DA}" destId="{18E80187-5010-4726-98DB-F0DF7BBF5FE2}" srcOrd="0" destOrd="0" presId="urn:microsoft.com/office/officeart/2008/layout/HexagonCluster"/>
    <dgm:cxn modelId="{45E14462-CCEE-41C1-BD1D-A70A71D77545}" type="presOf" srcId="{4292B1C1-49E3-4379-B860-C21BEBE8B09F}" destId="{617A0258-9D21-4703-914B-C822C80F6227}" srcOrd="0" destOrd="0" presId="urn:microsoft.com/office/officeart/2008/layout/HexagonCluster"/>
    <dgm:cxn modelId="{57127B42-999F-470D-BD2D-23C089A337EE}" type="presOf" srcId="{2ACE0D91-A1AA-4FE9-B3B9-ACCABE17B362}" destId="{F6FC1C74-82D4-4A0B-AA0A-79509FF2FFD9}" srcOrd="0" destOrd="0" presId="urn:microsoft.com/office/officeart/2008/layout/HexagonCluster"/>
    <dgm:cxn modelId="{0D2003D5-004F-4CB4-B6EE-F660EA453E9A}" type="presOf" srcId="{6C16BD15-EFB1-4FE6-807A-7A4C9AFD73DF}" destId="{697A6268-E8DA-45CA-ACFD-68AC39B14A96}" srcOrd="0" destOrd="0" presId="urn:microsoft.com/office/officeart/2008/layout/HexagonCluster"/>
    <dgm:cxn modelId="{B38BDB53-B1B9-4842-AE59-5A74544CDF39}" type="presOf" srcId="{DFB02498-10D1-4454-9539-EC50DC1CABE8}" destId="{94F2BBD1-B645-4C2B-9B39-3608E6C975DD}" srcOrd="0" destOrd="0" presId="urn:microsoft.com/office/officeart/2008/layout/HexagonCluster"/>
    <dgm:cxn modelId="{1006639F-C5EE-4158-BDC5-4419BF83A860}" type="presOf" srcId="{29D0C507-0DF3-4C92-91C2-1D99677408BD}" destId="{704ACBE5-EA35-428A-91EB-37997E05AB95}" srcOrd="0" destOrd="0" presId="urn:microsoft.com/office/officeart/2008/layout/HexagonCluster"/>
    <dgm:cxn modelId="{20B0DFFB-B18E-4A11-A816-9B30921CD3FB}" srcId="{E7706A39-69FF-4691-9A06-15D086F612DA}" destId="{DFB02498-10D1-4454-9539-EC50DC1CABE8}" srcOrd="0" destOrd="0" parTransId="{EF0CD9FC-CEB4-4DA1-A79C-87BDD1E7392E}" sibTransId="{2ACE0D91-A1AA-4FE9-B3B9-ACCABE17B362}"/>
    <dgm:cxn modelId="{23CE955F-3511-4CD3-8C57-3A7EBA7F7C05}" type="presOf" srcId="{0D68AE0B-7682-49FC-A6AD-5C89132E8B3E}" destId="{158D328B-B912-4312-96C9-61E25792A11A}" srcOrd="0" destOrd="0" presId="urn:microsoft.com/office/officeart/2008/layout/HexagonCluster"/>
    <dgm:cxn modelId="{AE19786E-1638-4CC3-AF33-F2BC9766E0BA}" srcId="{E7706A39-69FF-4691-9A06-15D086F612DA}" destId="{4292B1C1-49E3-4379-B860-C21BEBE8B09F}" srcOrd="1" destOrd="0" parTransId="{C4B25CC9-B51A-466E-9D01-42CC3E6F350E}" sibTransId="{6C16BD15-EFB1-4FE6-807A-7A4C9AFD73DF}"/>
    <dgm:cxn modelId="{1582B58A-F5CE-4722-8E69-5EC52E8FA58E}" srcId="{E7706A39-69FF-4691-9A06-15D086F612DA}" destId="{0D68AE0B-7682-49FC-A6AD-5C89132E8B3E}" srcOrd="2" destOrd="0" parTransId="{8D3475EE-592C-4D38-A831-2FC77EC0A424}" sibTransId="{29D0C507-0DF3-4C92-91C2-1D99677408BD}"/>
    <dgm:cxn modelId="{FAFB3F08-1EBA-49CF-8217-20AE7A5260FC}" type="presParOf" srcId="{18E80187-5010-4726-98DB-F0DF7BBF5FE2}" destId="{BA96FB5F-5DF5-46A7-91EC-CB6F0C210FD6}" srcOrd="0" destOrd="0" presId="urn:microsoft.com/office/officeart/2008/layout/HexagonCluster"/>
    <dgm:cxn modelId="{CF6889C5-693B-4A8D-99D0-472A87E1D952}" type="presParOf" srcId="{BA96FB5F-5DF5-46A7-91EC-CB6F0C210FD6}" destId="{94F2BBD1-B645-4C2B-9B39-3608E6C975DD}" srcOrd="0" destOrd="0" presId="urn:microsoft.com/office/officeart/2008/layout/HexagonCluster"/>
    <dgm:cxn modelId="{41FD85F5-6AD1-425A-A54C-E6AB159D3827}" type="presParOf" srcId="{18E80187-5010-4726-98DB-F0DF7BBF5FE2}" destId="{37267778-2C41-4E71-96B4-4BCFAB048E29}" srcOrd="1" destOrd="0" presId="urn:microsoft.com/office/officeart/2008/layout/HexagonCluster"/>
    <dgm:cxn modelId="{F8D11ACA-5F83-42D3-B7FD-CF1F72EF404B}" type="presParOf" srcId="{37267778-2C41-4E71-96B4-4BCFAB048E29}" destId="{88D496E0-06B6-4C4B-B36F-FC285BCABAF6}" srcOrd="0" destOrd="0" presId="urn:microsoft.com/office/officeart/2008/layout/HexagonCluster"/>
    <dgm:cxn modelId="{96ACD6E0-F167-454C-B34C-2681FCBBEB6A}" type="presParOf" srcId="{18E80187-5010-4726-98DB-F0DF7BBF5FE2}" destId="{768E25BB-037A-4ACC-B93D-51C3126825E7}" srcOrd="2" destOrd="0" presId="urn:microsoft.com/office/officeart/2008/layout/HexagonCluster"/>
    <dgm:cxn modelId="{4A75C6C5-AE33-4FF0-8F8C-32A63836A3A0}" type="presParOf" srcId="{768E25BB-037A-4ACC-B93D-51C3126825E7}" destId="{F6FC1C74-82D4-4A0B-AA0A-79509FF2FFD9}" srcOrd="0" destOrd="0" presId="urn:microsoft.com/office/officeart/2008/layout/HexagonCluster"/>
    <dgm:cxn modelId="{D7F32118-765C-4CC7-AF0E-342CAB45EFCA}" type="presParOf" srcId="{18E80187-5010-4726-98DB-F0DF7BBF5FE2}" destId="{C97566C3-1166-4787-902C-7FD20C436A1F}" srcOrd="3" destOrd="0" presId="urn:microsoft.com/office/officeart/2008/layout/HexagonCluster"/>
    <dgm:cxn modelId="{602CFA9A-5818-43BD-95D8-8D59A4684DE8}" type="presParOf" srcId="{C97566C3-1166-4787-902C-7FD20C436A1F}" destId="{9104A736-718E-4332-9BC9-D78EED6072C3}" srcOrd="0" destOrd="0" presId="urn:microsoft.com/office/officeart/2008/layout/HexagonCluster"/>
    <dgm:cxn modelId="{BFABBC20-A55D-4494-910A-92A4F3B2DEF5}" type="presParOf" srcId="{18E80187-5010-4726-98DB-F0DF7BBF5FE2}" destId="{6A2926B5-02C8-45D0-A0AD-B611153669C2}" srcOrd="4" destOrd="0" presId="urn:microsoft.com/office/officeart/2008/layout/HexagonCluster"/>
    <dgm:cxn modelId="{A27A46E5-9551-4999-B329-AD063E6FEF58}" type="presParOf" srcId="{6A2926B5-02C8-45D0-A0AD-B611153669C2}" destId="{617A0258-9D21-4703-914B-C822C80F6227}" srcOrd="0" destOrd="0" presId="urn:microsoft.com/office/officeart/2008/layout/HexagonCluster"/>
    <dgm:cxn modelId="{A3293CC6-5CFA-41D4-AA93-BD7417D6A174}" type="presParOf" srcId="{18E80187-5010-4726-98DB-F0DF7BBF5FE2}" destId="{20D7E52D-569D-4410-A762-9F181F9CF52F}" srcOrd="5" destOrd="0" presId="urn:microsoft.com/office/officeart/2008/layout/HexagonCluster"/>
    <dgm:cxn modelId="{32B864A7-C121-4CEE-AB64-BF0BE5CE8ED9}" type="presParOf" srcId="{20D7E52D-569D-4410-A762-9F181F9CF52F}" destId="{219051B4-07E8-40CB-85B5-DF891C0418F2}" srcOrd="0" destOrd="0" presId="urn:microsoft.com/office/officeart/2008/layout/HexagonCluster"/>
    <dgm:cxn modelId="{B44C424B-933B-4DDF-BD4A-EC50FF657EB4}" type="presParOf" srcId="{18E80187-5010-4726-98DB-F0DF7BBF5FE2}" destId="{D9985C86-9B91-45B7-8561-DE50A0DE8552}" srcOrd="6" destOrd="0" presId="urn:microsoft.com/office/officeart/2008/layout/HexagonCluster"/>
    <dgm:cxn modelId="{C0683270-3CD4-40C9-B9A8-E1E886DE3AD1}" type="presParOf" srcId="{D9985C86-9B91-45B7-8561-DE50A0DE8552}" destId="{697A6268-E8DA-45CA-ACFD-68AC39B14A96}" srcOrd="0" destOrd="0" presId="urn:microsoft.com/office/officeart/2008/layout/HexagonCluster"/>
    <dgm:cxn modelId="{3D07EA82-4087-4350-9E85-23F180F2AE55}" type="presParOf" srcId="{18E80187-5010-4726-98DB-F0DF7BBF5FE2}" destId="{A1EABEE1-D67A-454F-9F36-F5765E8BAC39}" srcOrd="7" destOrd="0" presId="urn:microsoft.com/office/officeart/2008/layout/HexagonCluster"/>
    <dgm:cxn modelId="{D5341B83-8616-4ABB-9FC1-91E65B6EF583}" type="presParOf" srcId="{A1EABEE1-D67A-454F-9F36-F5765E8BAC39}" destId="{01084CF4-7293-4786-99F4-A1653B19E5AC}" srcOrd="0" destOrd="0" presId="urn:microsoft.com/office/officeart/2008/layout/HexagonCluster"/>
    <dgm:cxn modelId="{DEBE5398-A99B-4F62-A4D9-34FF79BEE0AF}" type="presParOf" srcId="{18E80187-5010-4726-98DB-F0DF7BBF5FE2}" destId="{9C5353D2-FF19-4465-926B-7E658782BF8E}" srcOrd="8" destOrd="0" presId="urn:microsoft.com/office/officeart/2008/layout/HexagonCluster"/>
    <dgm:cxn modelId="{3EB98BBB-546F-449B-9D70-488A59F964C5}" type="presParOf" srcId="{9C5353D2-FF19-4465-926B-7E658782BF8E}" destId="{158D328B-B912-4312-96C9-61E25792A11A}" srcOrd="0" destOrd="0" presId="urn:microsoft.com/office/officeart/2008/layout/HexagonCluster"/>
    <dgm:cxn modelId="{59C53F63-7D1D-4C19-AE56-48BDFBD03E58}" type="presParOf" srcId="{18E80187-5010-4726-98DB-F0DF7BBF5FE2}" destId="{35323DFE-8053-471E-A3AD-F713B3903C6F}" srcOrd="9" destOrd="0" presId="urn:microsoft.com/office/officeart/2008/layout/HexagonCluster"/>
    <dgm:cxn modelId="{0FE83937-21D4-4EA2-A5DA-22C6107085B5}" type="presParOf" srcId="{35323DFE-8053-471E-A3AD-F713B3903C6F}" destId="{A971DFD1-6CC2-414D-8983-BEBB93AA58F3}" srcOrd="0" destOrd="0" presId="urn:microsoft.com/office/officeart/2008/layout/HexagonCluster"/>
    <dgm:cxn modelId="{38EC25BC-5BF4-4CE2-B55F-03CEC22BE632}" type="presParOf" srcId="{18E80187-5010-4726-98DB-F0DF7BBF5FE2}" destId="{433AD20F-BD62-4A13-9EDD-F95ADF11387F}" srcOrd="10" destOrd="0" presId="urn:microsoft.com/office/officeart/2008/layout/HexagonCluster"/>
    <dgm:cxn modelId="{7517B1E9-19BC-4C83-92B9-CDFF7900D310}" type="presParOf" srcId="{433AD20F-BD62-4A13-9EDD-F95ADF11387F}" destId="{704ACBE5-EA35-428A-91EB-37997E05AB95}" srcOrd="0" destOrd="0" presId="urn:microsoft.com/office/officeart/2008/layout/HexagonCluster"/>
    <dgm:cxn modelId="{428650DF-BD5C-4D89-9492-054635495FA9}" type="presParOf" srcId="{18E80187-5010-4726-98DB-F0DF7BBF5FE2}" destId="{620C9A93-E319-4AF3-AC3F-CE556B67B7AC}" srcOrd="11" destOrd="0" presId="urn:microsoft.com/office/officeart/2008/layout/HexagonCluster"/>
    <dgm:cxn modelId="{D613F325-6BD8-48FD-AFB3-8541386E55B0}" type="presParOf" srcId="{620C9A93-E319-4AF3-AC3F-CE556B67B7AC}" destId="{CB929482-1011-4717-BF55-69A9C22EAB77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37CA2D-91B4-48D6-B2BF-8A626737363E}" type="doc">
      <dgm:prSet loTypeId="urn:microsoft.com/office/officeart/2008/layout/HexagonCluster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B774BEC-32FA-437F-A9C7-3797B5A86EF4}">
      <dgm:prSet phldrT="[Text]"/>
      <dgm:spPr/>
      <dgm:t>
        <a:bodyPr/>
        <a:lstStyle/>
        <a:p>
          <a:r>
            <a:rPr lang="b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খেলাধুলা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64FF1A5-9D43-4D99-92FC-F2CC3EB787E6}" type="parTrans" cxnId="{977AFCC5-666F-4BB4-93CA-21A2F85F690B}">
      <dgm:prSet/>
      <dgm:spPr/>
      <dgm:t>
        <a:bodyPr/>
        <a:lstStyle/>
        <a:p>
          <a:endParaRPr lang="en-US"/>
        </a:p>
      </dgm:t>
    </dgm:pt>
    <dgm:pt modelId="{AA871D6A-0A1D-4731-A3D0-5FD9254662F1}" type="sibTrans" cxnId="{977AFCC5-666F-4BB4-93CA-21A2F85F690B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30F20F29-0A25-438E-97C9-39EF9B460E46}">
      <dgm:prSet phldrT="[Text]"/>
      <dgm:spPr/>
      <dgm:t>
        <a:bodyPr/>
        <a:lstStyle/>
        <a:p>
          <a:r>
            <a:rPr lang="b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বিশ্রাম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D42D444-6401-4B2B-9472-76EC48CF1D70}" type="parTrans" cxnId="{E25C1BC0-45C0-4FCD-BACD-FCD03C7E443A}">
      <dgm:prSet/>
      <dgm:spPr/>
      <dgm:t>
        <a:bodyPr/>
        <a:lstStyle/>
        <a:p>
          <a:endParaRPr lang="en-US"/>
        </a:p>
      </dgm:t>
    </dgm:pt>
    <dgm:pt modelId="{26002C62-2424-40A2-AA1E-4F6FEF7E5F90}" type="sibTrans" cxnId="{E25C1BC0-45C0-4FCD-BACD-FCD03C7E443A}">
      <dgm:prSet/>
      <dgm:spPr>
        <a:blipFill>
          <a:blip xmlns:r="http://schemas.openxmlformats.org/officeDocument/2006/relationships" r:embed="rId2"/>
          <a:srcRect/>
          <a:stretch>
            <a:fillRect l="-13000" r="-13000"/>
          </a:stretch>
        </a:blipFill>
      </dgm:spPr>
      <dgm:t>
        <a:bodyPr/>
        <a:lstStyle/>
        <a:p>
          <a:endParaRPr lang="en-US"/>
        </a:p>
      </dgm:t>
    </dgm:pt>
    <dgm:pt modelId="{AD23B403-0B85-46BA-AF33-83F458AE81D4}">
      <dgm:prSet phldrT="[Text]"/>
      <dgm:spPr/>
      <dgm:t>
        <a:bodyPr/>
        <a:lstStyle/>
        <a:p>
          <a:r>
            <a:rPr lang="bn-I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ঘুম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F6112E8-CA24-42C0-A7CB-9D3B57586A0D}" type="parTrans" cxnId="{056DD0DB-3648-49AA-9432-5956CABC80A9}">
      <dgm:prSet/>
      <dgm:spPr/>
      <dgm:t>
        <a:bodyPr/>
        <a:lstStyle/>
        <a:p>
          <a:endParaRPr lang="en-US"/>
        </a:p>
      </dgm:t>
    </dgm:pt>
    <dgm:pt modelId="{611FF758-5C9F-493E-8420-69441267239F}" type="sibTrans" cxnId="{056DD0DB-3648-49AA-9432-5956CABC80A9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01E9D53F-AE11-4A5F-9672-ECA67E9E1151}" type="pres">
      <dgm:prSet presAssocID="{1D37CA2D-91B4-48D6-B2BF-8A626737363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5DE29909-D772-4200-87B0-7100C622CEF2}" type="pres">
      <dgm:prSet presAssocID="{1B774BEC-32FA-437F-A9C7-3797B5A86EF4}" presName="text1" presStyleCnt="0"/>
      <dgm:spPr/>
    </dgm:pt>
    <dgm:pt modelId="{58DB56FC-524A-402C-B31D-F5EADADFEF08}" type="pres">
      <dgm:prSet presAssocID="{1B774BEC-32FA-437F-A9C7-3797B5A86EF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159CB7-4A5D-4DA3-9256-7AC375BA1A30}" type="pres">
      <dgm:prSet presAssocID="{1B774BEC-32FA-437F-A9C7-3797B5A86EF4}" presName="textaccent1" presStyleCnt="0"/>
      <dgm:spPr/>
    </dgm:pt>
    <dgm:pt modelId="{460C7139-4302-4888-AC5E-AEA49B39FA46}" type="pres">
      <dgm:prSet presAssocID="{1B774BEC-32FA-437F-A9C7-3797B5A86EF4}" presName="accentRepeatNode" presStyleLbl="solidAlignAcc1" presStyleIdx="0" presStyleCnt="6"/>
      <dgm:spPr/>
    </dgm:pt>
    <dgm:pt modelId="{EF843172-3718-42F6-83E1-BA24804B8C71}" type="pres">
      <dgm:prSet presAssocID="{AA871D6A-0A1D-4731-A3D0-5FD9254662F1}" presName="image1" presStyleCnt="0"/>
      <dgm:spPr/>
    </dgm:pt>
    <dgm:pt modelId="{70BBF1FF-4AB9-411B-A331-93E9136EB24B}" type="pres">
      <dgm:prSet presAssocID="{AA871D6A-0A1D-4731-A3D0-5FD9254662F1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5C348682-7B7C-4006-B030-583AED97D36C}" type="pres">
      <dgm:prSet presAssocID="{AA871D6A-0A1D-4731-A3D0-5FD9254662F1}" presName="imageaccent1" presStyleCnt="0"/>
      <dgm:spPr/>
    </dgm:pt>
    <dgm:pt modelId="{ECC5F59E-C29A-4D3C-BB84-64D7B083DE55}" type="pres">
      <dgm:prSet presAssocID="{AA871D6A-0A1D-4731-A3D0-5FD9254662F1}" presName="accentRepeatNode" presStyleLbl="solidAlignAcc1" presStyleIdx="1" presStyleCnt="6"/>
      <dgm:spPr/>
    </dgm:pt>
    <dgm:pt modelId="{F4B71980-A9A0-4CC9-BF0F-A03981CC9F85}" type="pres">
      <dgm:prSet presAssocID="{30F20F29-0A25-438E-97C9-39EF9B460E46}" presName="text2" presStyleCnt="0"/>
      <dgm:spPr/>
    </dgm:pt>
    <dgm:pt modelId="{260F9F9C-0067-4F4C-8D13-29DCA443F311}" type="pres">
      <dgm:prSet presAssocID="{30F20F29-0A25-438E-97C9-39EF9B460E46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EFBFA-7174-462B-81A0-902DA390D8D1}" type="pres">
      <dgm:prSet presAssocID="{30F20F29-0A25-438E-97C9-39EF9B460E46}" presName="textaccent2" presStyleCnt="0"/>
      <dgm:spPr/>
    </dgm:pt>
    <dgm:pt modelId="{B2579792-A097-4AB5-9C44-DC8AED3B8D44}" type="pres">
      <dgm:prSet presAssocID="{30F20F29-0A25-438E-97C9-39EF9B460E46}" presName="accentRepeatNode" presStyleLbl="solidAlignAcc1" presStyleIdx="2" presStyleCnt="6"/>
      <dgm:spPr/>
    </dgm:pt>
    <dgm:pt modelId="{C6505A5F-24F5-42C7-BACC-9C843BF86ACC}" type="pres">
      <dgm:prSet presAssocID="{26002C62-2424-40A2-AA1E-4F6FEF7E5F90}" presName="image2" presStyleCnt="0"/>
      <dgm:spPr/>
    </dgm:pt>
    <dgm:pt modelId="{51616CBC-DBB4-4414-ADCA-5A8F2FEBB2DE}" type="pres">
      <dgm:prSet presAssocID="{26002C62-2424-40A2-AA1E-4F6FEF7E5F90}" presName="imageRepeatNode" presStyleLbl="alignAcc1" presStyleIdx="1" presStyleCnt="3" custScaleY="97717" custLinFactNeighborX="5911" custLinFactNeighborY="-686"/>
      <dgm:spPr/>
      <dgm:t>
        <a:bodyPr/>
        <a:lstStyle/>
        <a:p>
          <a:endParaRPr lang="en-US"/>
        </a:p>
      </dgm:t>
    </dgm:pt>
    <dgm:pt modelId="{56EC8029-AA51-4601-A0A4-288C6707ED38}" type="pres">
      <dgm:prSet presAssocID="{26002C62-2424-40A2-AA1E-4F6FEF7E5F90}" presName="imageaccent2" presStyleCnt="0"/>
      <dgm:spPr/>
    </dgm:pt>
    <dgm:pt modelId="{E566A152-9D57-4B8D-916B-F58E31A1BACF}" type="pres">
      <dgm:prSet presAssocID="{26002C62-2424-40A2-AA1E-4F6FEF7E5F90}" presName="accentRepeatNode" presStyleLbl="solidAlignAcc1" presStyleIdx="3" presStyleCnt="6"/>
      <dgm:spPr/>
    </dgm:pt>
    <dgm:pt modelId="{D4747C18-AA90-4B53-99E0-2A539FBC5378}" type="pres">
      <dgm:prSet presAssocID="{AD23B403-0B85-46BA-AF33-83F458AE81D4}" presName="text3" presStyleCnt="0"/>
      <dgm:spPr/>
    </dgm:pt>
    <dgm:pt modelId="{447D034E-2FC8-43D9-B8B0-C89E46DEAA09}" type="pres">
      <dgm:prSet presAssocID="{AD23B403-0B85-46BA-AF33-83F458AE81D4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6C668-A8D7-4B9A-9894-7CD5E92AEEDA}" type="pres">
      <dgm:prSet presAssocID="{AD23B403-0B85-46BA-AF33-83F458AE81D4}" presName="textaccent3" presStyleCnt="0"/>
      <dgm:spPr/>
    </dgm:pt>
    <dgm:pt modelId="{48A723BD-25EE-40DB-8018-B1EA979766C9}" type="pres">
      <dgm:prSet presAssocID="{AD23B403-0B85-46BA-AF33-83F458AE81D4}" presName="accentRepeatNode" presStyleLbl="solidAlignAcc1" presStyleIdx="4" presStyleCnt="6"/>
      <dgm:spPr/>
    </dgm:pt>
    <dgm:pt modelId="{749BE1FE-D4EF-453C-AF89-C69641D2CC24}" type="pres">
      <dgm:prSet presAssocID="{611FF758-5C9F-493E-8420-69441267239F}" presName="image3" presStyleCnt="0"/>
      <dgm:spPr/>
    </dgm:pt>
    <dgm:pt modelId="{8296F942-E477-4EE0-976F-60E6DE00F600}" type="pres">
      <dgm:prSet presAssocID="{611FF758-5C9F-493E-8420-69441267239F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DB8A858A-7767-4999-9615-1CF699FEA2D4}" type="pres">
      <dgm:prSet presAssocID="{611FF758-5C9F-493E-8420-69441267239F}" presName="imageaccent3" presStyleCnt="0"/>
      <dgm:spPr/>
    </dgm:pt>
    <dgm:pt modelId="{169CE2B8-BC21-4F11-BD75-2E968B88BDB5}" type="pres">
      <dgm:prSet presAssocID="{611FF758-5C9F-493E-8420-69441267239F}" presName="accentRepeatNode" presStyleLbl="solidAlignAcc1" presStyleIdx="5" presStyleCnt="6"/>
      <dgm:spPr/>
    </dgm:pt>
  </dgm:ptLst>
  <dgm:cxnLst>
    <dgm:cxn modelId="{C2555385-656E-4441-A5DA-2492B79A76A9}" type="presOf" srcId="{611FF758-5C9F-493E-8420-69441267239F}" destId="{8296F942-E477-4EE0-976F-60E6DE00F600}" srcOrd="0" destOrd="0" presId="urn:microsoft.com/office/officeart/2008/layout/HexagonCluster"/>
    <dgm:cxn modelId="{977AFCC5-666F-4BB4-93CA-21A2F85F690B}" srcId="{1D37CA2D-91B4-48D6-B2BF-8A626737363E}" destId="{1B774BEC-32FA-437F-A9C7-3797B5A86EF4}" srcOrd="0" destOrd="0" parTransId="{B64FF1A5-9D43-4D99-92FC-F2CC3EB787E6}" sibTransId="{AA871D6A-0A1D-4731-A3D0-5FD9254662F1}"/>
    <dgm:cxn modelId="{56B885BD-1830-4BC8-AE61-D2A7E94EF230}" type="presOf" srcId="{AD23B403-0B85-46BA-AF33-83F458AE81D4}" destId="{447D034E-2FC8-43D9-B8B0-C89E46DEAA09}" srcOrd="0" destOrd="0" presId="urn:microsoft.com/office/officeart/2008/layout/HexagonCluster"/>
    <dgm:cxn modelId="{287430BA-D2FF-4BF9-ABCB-E80491A97C79}" type="presOf" srcId="{1D37CA2D-91B4-48D6-B2BF-8A626737363E}" destId="{01E9D53F-AE11-4A5F-9672-ECA67E9E1151}" srcOrd="0" destOrd="0" presId="urn:microsoft.com/office/officeart/2008/layout/HexagonCluster"/>
    <dgm:cxn modelId="{5C6A302C-EF94-496D-8203-1A267A7BE2B7}" type="presOf" srcId="{26002C62-2424-40A2-AA1E-4F6FEF7E5F90}" destId="{51616CBC-DBB4-4414-ADCA-5A8F2FEBB2DE}" srcOrd="0" destOrd="0" presId="urn:microsoft.com/office/officeart/2008/layout/HexagonCluster"/>
    <dgm:cxn modelId="{D8D2535B-E1C2-4509-9D90-BB5E4A13D458}" type="presOf" srcId="{30F20F29-0A25-438E-97C9-39EF9B460E46}" destId="{260F9F9C-0067-4F4C-8D13-29DCA443F311}" srcOrd="0" destOrd="0" presId="urn:microsoft.com/office/officeart/2008/layout/HexagonCluster"/>
    <dgm:cxn modelId="{056DD0DB-3648-49AA-9432-5956CABC80A9}" srcId="{1D37CA2D-91B4-48D6-B2BF-8A626737363E}" destId="{AD23B403-0B85-46BA-AF33-83F458AE81D4}" srcOrd="2" destOrd="0" parTransId="{3F6112E8-CA24-42C0-A7CB-9D3B57586A0D}" sibTransId="{611FF758-5C9F-493E-8420-69441267239F}"/>
    <dgm:cxn modelId="{11D63E79-FE0D-4E09-BBF5-8642C03391FA}" type="presOf" srcId="{AA871D6A-0A1D-4731-A3D0-5FD9254662F1}" destId="{70BBF1FF-4AB9-411B-A331-93E9136EB24B}" srcOrd="0" destOrd="0" presId="urn:microsoft.com/office/officeart/2008/layout/HexagonCluster"/>
    <dgm:cxn modelId="{E25C1BC0-45C0-4FCD-BACD-FCD03C7E443A}" srcId="{1D37CA2D-91B4-48D6-B2BF-8A626737363E}" destId="{30F20F29-0A25-438E-97C9-39EF9B460E46}" srcOrd="1" destOrd="0" parTransId="{9D42D444-6401-4B2B-9472-76EC48CF1D70}" sibTransId="{26002C62-2424-40A2-AA1E-4F6FEF7E5F90}"/>
    <dgm:cxn modelId="{79637A23-399F-46F4-B993-CB00AB95A5E3}" type="presOf" srcId="{1B774BEC-32FA-437F-A9C7-3797B5A86EF4}" destId="{58DB56FC-524A-402C-B31D-F5EADADFEF08}" srcOrd="0" destOrd="0" presId="urn:microsoft.com/office/officeart/2008/layout/HexagonCluster"/>
    <dgm:cxn modelId="{DEC33105-20EF-4E07-9561-1F2295710444}" type="presParOf" srcId="{01E9D53F-AE11-4A5F-9672-ECA67E9E1151}" destId="{5DE29909-D772-4200-87B0-7100C622CEF2}" srcOrd="0" destOrd="0" presId="urn:microsoft.com/office/officeart/2008/layout/HexagonCluster"/>
    <dgm:cxn modelId="{A0619A93-9A8D-4971-B915-349AC6F726B1}" type="presParOf" srcId="{5DE29909-D772-4200-87B0-7100C622CEF2}" destId="{58DB56FC-524A-402C-B31D-F5EADADFEF08}" srcOrd="0" destOrd="0" presId="urn:microsoft.com/office/officeart/2008/layout/HexagonCluster"/>
    <dgm:cxn modelId="{3DCD2324-5964-487A-99BF-3154C71951A2}" type="presParOf" srcId="{01E9D53F-AE11-4A5F-9672-ECA67E9E1151}" destId="{2F159CB7-4A5D-4DA3-9256-7AC375BA1A30}" srcOrd="1" destOrd="0" presId="urn:microsoft.com/office/officeart/2008/layout/HexagonCluster"/>
    <dgm:cxn modelId="{36314AAD-FA24-47C3-BC8C-3E1A6481F759}" type="presParOf" srcId="{2F159CB7-4A5D-4DA3-9256-7AC375BA1A30}" destId="{460C7139-4302-4888-AC5E-AEA49B39FA46}" srcOrd="0" destOrd="0" presId="urn:microsoft.com/office/officeart/2008/layout/HexagonCluster"/>
    <dgm:cxn modelId="{CBAA719F-BDD3-4E1E-9BFB-984631B30C8A}" type="presParOf" srcId="{01E9D53F-AE11-4A5F-9672-ECA67E9E1151}" destId="{EF843172-3718-42F6-83E1-BA24804B8C71}" srcOrd="2" destOrd="0" presId="urn:microsoft.com/office/officeart/2008/layout/HexagonCluster"/>
    <dgm:cxn modelId="{9253A58B-5B9D-449F-8629-B53B843AC21A}" type="presParOf" srcId="{EF843172-3718-42F6-83E1-BA24804B8C71}" destId="{70BBF1FF-4AB9-411B-A331-93E9136EB24B}" srcOrd="0" destOrd="0" presId="urn:microsoft.com/office/officeart/2008/layout/HexagonCluster"/>
    <dgm:cxn modelId="{64AE236D-C2C9-408C-A432-A3F183177748}" type="presParOf" srcId="{01E9D53F-AE11-4A5F-9672-ECA67E9E1151}" destId="{5C348682-7B7C-4006-B030-583AED97D36C}" srcOrd="3" destOrd="0" presId="urn:microsoft.com/office/officeart/2008/layout/HexagonCluster"/>
    <dgm:cxn modelId="{FA0C6951-AC27-41F3-BA72-81B49B393CCB}" type="presParOf" srcId="{5C348682-7B7C-4006-B030-583AED97D36C}" destId="{ECC5F59E-C29A-4D3C-BB84-64D7B083DE55}" srcOrd="0" destOrd="0" presId="urn:microsoft.com/office/officeart/2008/layout/HexagonCluster"/>
    <dgm:cxn modelId="{BCDE23DA-9CBE-4098-A581-3B872A31C7A1}" type="presParOf" srcId="{01E9D53F-AE11-4A5F-9672-ECA67E9E1151}" destId="{F4B71980-A9A0-4CC9-BF0F-A03981CC9F85}" srcOrd="4" destOrd="0" presId="urn:microsoft.com/office/officeart/2008/layout/HexagonCluster"/>
    <dgm:cxn modelId="{696CF64A-1478-4ECE-93A1-6873EE552A46}" type="presParOf" srcId="{F4B71980-A9A0-4CC9-BF0F-A03981CC9F85}" destId="{260F9F9C-0067-4F4C-8D13-29DCA443F311}" srcOrd="0" destOrd="0" presId="urn:microsoft.com/office/officeart/2008/layout/HexagonCluster"/>
    <dgm:cxn modelId="{9F61A4CC-765D-404D-8D40-A49791CEEB52}" type="presParOf" srcId="{01E9D53F-AE11-4A5F-9672-ECA67E9E1151}" destId="{1E3EFBFA-7174-462B-81A0-902DA390D8D1}" srcOrd="5" destOrd="0" presId="urn:microsoft.com/office/officeart/2008/layout/HexagonCluster"/>
    <dgm:cxn modelId="{24339CAE-36C7-4532-9C2C-A40AFD98D3CA}" type="presParOf" srcId="{1E3EFBFA-7174-462B-81A0-902DA390D8D1}" destId="{B2579792-A097-4AB5-9C44-DC8AED3B8D44}" srcOrd="0" destOrd="0" presId="urn:microsoft.com/office/officeart/2008/layout/HexagonCluster"/>
    <dgm:cxn modelId="{968BE1AC-0294-46C5-B4AB-D3C6A3D9FB93}" type="presParOf" srcId="{01E9D53F-AE11-4A5F-9672-ECA67E9E1151}" destId="{C6505A5F-24F5-42C7-BACC-9C843BF86ACC}" srcOrd="6" destOrd="0" presId="urn:microsoft.com/office/officeart/2008/layout/HexagonCluster"/>
    <dgm:cxn modelId="{44C09243-C63A-45F9-9A2D-4D9C2BBD2DE6}" type="presParOf" srcId="{C6505A5F-24F5-42C7-BACC-9C843BF86ACC}" destId="{51616CBC-DBB4-4414-ADCA-5A8F2FEBB2DE}" srcOrd="0" destOrd="0" presId="urn:microsoft.com/office/officeart/2008/layout/HexagonCluster"/>
    <dgm:cxn modelId="{BA045BF3-DA5E-4E6A-97C0-73950F76BE60}" type="presParOf" srcId="{01E9D53F-AE11-4A5F-9672-ECA67E9E1151}" destId="{56EC8029-AA51-4601-A0A4-288C6707ED38}" srcOrd="7" destOrd="0" presId="urn:microsoft.com/office/officeart/2008/layout/HexagonCluster"/>
    <dgm:cxn modelId="{F65E5B04-5ED3-4FE5-A78F-1A3538CDE03A}" type="presParOf" srcId="{56EC8029-AA51-4601-A0A4-288C6707ED38}" destId="{E566A152-9D57-4B8D-916B-F58E31A1BACF}" srcOrd="0" destOrd="0" presId="urn:microsoft.com/office/officeart/2008/layout/HexagonCluster"/>
    <dgm:cxn modelId="{ADB2B8E0-7F45-4BD5-B69B-6B0454422791}" type="presParOf" srcId="{01E9D53F-AE11-4A5F-9672-ECA67E9E1151}" destId="{D4747C18-AA90-4B53-99E0-2A539FBC5378}" srcOrd="8" destOrd="0" presId="urn:microsoft.com/office/officeart/2008/layout/HexagonCluster"/>
    <dgm:cxn modelId="{664ED0EE-2925-4B93-863B-6A8AC1BB9B18}" type="presParOf" srcId="{D4747C18-AA90-4B53-99E0-2A539FBC5378}" destId="{447D034E-2FC8-43D9-B8B0-C89E46DEAA09}" srcOrd="0" destOrd="0" presId="urn:microsoft.com/office/officeart/2008/layout/HexagonCluster"/>
    <dgm:cxn modelId="{11AD24DC-F8A0-4256-9AEB-60D4A1F70911}" type="presParOf" srcId="{01E9D53F-AE11-4A5F-9672-ECA67E9E1151}" destId="{ACB6C668-A8D7-4B9A-9894-7CD5E92AEEDA}" srcOrd="9" destOrd="0" presId="urn:microsoft.com/office/officeart/2008/layout/HexagonCluster"/>
    <dgm:cxn modelId="{A1D3CFC0-DAD1-40A1-81E6-AD20A9C79E9E}" type="presParOf" srcId="{ACB6C668-A8D7-4B9A-9894-7CD5E92AEEDA}" destId="{48A723BD-25EE-40DB-8018-B1EA979766C9}" srcOrd="0" destOrd="0" presId="urn:microsoft.com/office/officeart/2008/layout/HexagonCluster"/>
    <dgm:cxn modelId="{ED20DE81-DEC6-4E7D-90B9-E55FF0E98FC2}" type="presParOf" srcId="{01E9D53F-AE11-4A5F-9672-ECA67E9E1151}" destId="{749BE1FE-D4EF-453C-AF89-C69641D2CC24}" srcOrd="10" destOrd="0" presId="urn:microsoft.com/office/officeart/2008/layout/HexagonCluster"/>
    <dgm:cxn modelId="{27273B97-41BB-4F2F-8F12-FF337A34930A}" type="presParOf" srcId="{749BE1FE-D4EF-453C-AF89-C69641D2CC24}" destId="{8296F942-E477-4EE0-976F-60E6DE00F600}" srcOrd="0" destOrd="0" presId="urn:microsoft.com/office/officeart/2008/layout/HexagonCluster"/>
    <dgm:cxn modelId="{3786FEE4-BDAB-42EE-A1D1-6802AB3316C5}" type="presParOf" srcId="{01E9D53F-AE11-4A5F-9672-ECA67E9E1151}" destId="{DB8A858A-7767-4999-9615-1CF699FEA2D4}" srcOrd="11" destOrd="0" presId="urn:microsoft.com/office/officeart/2008/layout/HexagonCluster"/>
    <dgm:cxn modelId="{0E44372C-F80E-4BD4-A6F6-93DD1EE0B495}" type="presParOf" srcId="{DB8A858A-7767-4999-9615-1CF699FEA2D4}" destId="{169CE2B8-BC21-4F11-BD75-2E968B88BDB5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5AFC82-5FF3-430B-A1C3-A7176517F54E}" type="doc">
      <dgm:prSet loTypeId="urn:microsoft.com/office/officeart/2008/layout/HexagonCluster" loCatId="relationship" qsTypeId="urn:microsoft.com/office/officeart/2005/8/quickstyle/3d3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0A786DDA-A6AD-44C1-BE73-3249E4478F5F}">
      <dgm:prSet phldrT="[Text]" custT="1"/>
      <dgm:spPr/>
      <dgm:t>
        <a:bodyPr/>
        <a:lstStyle/>
        <a:p>
          <a:r>
            <a: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 হলে ডাক্তার দেখানো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E365E4-76E2-4DED-8344-47B8A72C1CBF}" type="parTrans" cxnId="{BD6769B0-FB4C-401E-8372-E0999944DB63}">
      <dgm:prSet/>
      <dgm:spPr/>
      <dgm:t>
        <a:bodyPr/>
        <a:lstStyle/>
        <a:p>
          <a:endParaRPr lang="en-US"/>
        </a:p>
      </dgm:t>
    </dgm:pt>
    <dgm:pt modelId="{B9200957-D7C8-47C4-B694-52155E8566AB}" type="sibTrans" cxnId="{BD6769B0-FB4C-401E-8372-E0999944DB6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n-US"/>
        </a:p>
      </dgm:t>
    </dgm:pt>
    <dgm:pt modelId="{D4855411-288B-46A9-92DC-81BA59EB338E}">
      <dgm:prSet phldrT="[Text]" custT="1"/>
      <dgm:spPr/>
      <dgm:t>
        <a:bodyPr/>
        <a:lstStyle/>
        <a:p>
          <a:r>
            <a: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ওষুধ খাওয়া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EBC06A0-EE96-433B-A8E2-DB8574B8AED3}" type="parTrans" cxnId="{516DC89D-9E51-4CD0-A568-6679B978A897}">
      <dgm:prSet/>
      <dgm:spPr/>
      <dgm:t>
        <a:bodyPr/>
        <a:lstStyle/>
        <a:p>
          <a:endParaRPr lang="en-US"/>
        </a:p>
      </dgm:t>
    </dgm:pt>
    <dgm:pt modelId="{9E67C233-E648-4CFC-B042-09C45D951E37}" type="sibTrans" cxnId="{516DC89D-9E51-4CD0-A568-6679B978A897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en-US"/>
        </a:p>
      </dgm:t>
    </dgm:pt>
    <dgm:pt modelId="{96D221C2-6791-4DEF-A629-76DCC44C83F8}">
      <dgm:prSet phldrT="[Text]" custT="1"/>
      <dgm:spPr/>
      <dgm:t>
        <a:bodyPr/>
        <a:lstStyle/>
        <a:p>
          <a:r>
            <a:rPr lang="b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 থেকে সেরে ওঠার জন্য পুষ্টিযুক্ত খাদ্য খাওয়া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920DE63-BD5F-4A96-961C-47AF8382751E}" type="parTrans" cxnId="{F4FA5091-B083-4685-997E-7EBDF9841655}">
      <dgm:prSet/>
      <dgm:spPr/>
      <dgm:t>
        <a:bodyPr/>
        <a:lstStyle/>
        <a:p>
          <a:endParaRPr lang="en-US"/>
        </a:p>
      </dgm:t>
    </dgm:pt>
    <dgm:pt modelId="{16085C3C-96C6-4A63-B073-4BE83B9C4C59}" type="sibTrans" cxnId="{F4FA5091-B083-4685-997E-7EBDF9841655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654193E0-59D3-44D3-88EA-802301D3343D}" type="pres">
      <dgm:prSet presAssocID="{D25AFC82-5FF3-430B-A1C3-A7176517F54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FA541BCB-FAD0-4ECD-9464-18CA3964988C}" type="pres">
      <dgm:prSet presAssocID="{0A786DDA-A6AD-44C1-BE73-3249E4478F5F}" presName="text1" presStyleCnt="0"/>
      <dgm:spPr/>
    </dgm:pt>
    <dgm:pt modelId="{F02DB668-B9A2-4B34-A651-704FD58B8A65}" type="pres">
      <dgm:prSet presAssocID="{0A786DDA-A6AD-44C1-BE73-3249E4478F5F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F8E48-CA69-4A5C-AEB0-36002BCFEA72}" type="pres">
      <dgm:prSet presAssocID="{0A786DDA-A6AD-44C1-BE73-3249E4478F5F}" presName="textaccent1" presStyleCnt="0"/>
      <dgm:spPr/>
    </dgm:pt>
    <dgm:pt modelId="{11132442-A520-4691-9EAB-A7745171A98D}" type="pres">
      <dgm:prSet presAssocID="{0A786DDA-A6AD-44C1-BE73-3249E4478F5F}" presName="accentRepeatNode" presStyleLbl="solidAlignAcc1" presStyleIdx="0" presStyleCnt="6"/>
      <dgm:spPr/>
    </dgm:pt>
    <dgm:pt modelId="{16B9AD8C-988D-45B8-9C8C-C7DE84286868}" type="pres">
      <dgm:prSet presAssocID="{B9200957-D7C8-47C4-B694-52155E8566AB}" presName="image1" presStyleCnt="0"/>
      <dgm:spPr/>
    </dgm:pt>
    <dgm:pt modelId="{95DDD34A-BE4C-4A9D-8FBF-D41E0E244FEB}" type="pres">
      <dgm:prSet presAssocID="{B9200957-D7C8-47C4-B694-52155E8566AB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753C1290-5E40-4053-84C6-B49212D440C6}" type="pres">
      <dgm:prSet presAssocID="{B9200957-D7C8-47C4-B694-52155E8566AB}" presName="imageaccent1" presStyleCnt="0"/>
      <dgm:spPr/>
    </dgm:pt>
    <dgm:pt modelId="{BFAF8E15-6A26-40B9-8A63-98634ED9DD36}" type="pres">
      <dgm:prSet presAssocID="{B9200957-D7C8-47C4-B694-52155E8566AB}" presName="accentRepeatNode" presStyleLbl="solidAlignAcc1" presStyleIdx="1" presStyleCnt="6"/>
      <dgm:spPr/>
    </dgm:pt>
    <dgm:pt modelId="{83AA2B8F-9D3C-4592-BAC3-647A0304C27F}" type="pres">
      <dgm:prSet presAssocID="{D4855411-288B-46A9-92DC-81BA59EB338E}" presName="text2" presStyleCnt="0"/>
      <dgm:spPr/>
    </dgm:pt>
    <dgm:pt modelId="{93B02B34-7099-4824-89C9-F5E9A59BC6A7}" type="pres">
      <dgm:prSet presAssocID="{D4855411-288B-46A9-92DC-81BA59EB338E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41321-43F6-4D69-BD0F-33053D144876}" type="pres">
      <dgm:prSet presAssocID="{D4855411-288B-46A9-92DC-81BA59EB338E}" presName="textaccent2" presStyleCnt="0"/>
      <dgm:spPr/>
    </dgm:pt>
    <dgm:pt modelId="{0BC37B31-2AED-4F2D-9484-7CC15A37A098}" type="pres">
      <dgm:prSet presAssocID="{D4855411-288B-46A9-92DC-81BA59EB338E}" presName="accentRepeatNode" presStyleLbl="solidAlignAcc1" presStyleIdx="2" presStyleCnt="6"/>
      <dgm:spPr/>
    </dgm:pt>
    <dgm:pt modelId="{9942FD64-8DEA-4B49-B097-EC44D0FEDA35}" type="pres">
      <dgm:prSet presAssocID="{9E67C233-E648-4CFC-B042-09C45D951E37}" presName="image2" presStyleCnt="0"/>
      <dgm:spPr/>
    </dgm:pt>
    <dgm:pt modelId="{AF9643BD-DBB7-4BEF-96C3-C2D570990559}" type="pres">
      <dgm:prSet presAssocID="{9E67C233-E648-4CFC-B042-09C45D951E37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4D70479D-0D6B-4FF9-B3B0-5F2EBB00AE2F}" type="pres">
      <dgm:prSet presAssocID="{9E67C233-E648-4CFC-B042-09C45D951E37}" presName="imageaccent2" presStyleCnt="0"/>
      <dgm:spPr/>
    </dgm:pt>
    <dgm:pt modelId="{BB79F705-B8CB-488D-AD97-4B2EAE2DF6BF}" type="pres">
      <dgm:prSet presAssocID="{9E67C233-E648-4CFC-B042-09C45D951E37}" presName="accentRepeatNode" presStyleLbl="solidAlignAcc1" presStyleIdx="3" presStyleCnt="6"/>
      <dgm:spPr/>
    </dgm:pt>
    <dgm:pt modelId="{D22543BC-499A-4BF9-8D9B-B6E243372889}" type="pres">
      <dgm:prSet presAssocID="{96D221C2-6791-4DEF-A629-76DCC44C83F8}" presName="text3" presStyleCnt="0"/>
      <dgm:spPr/>
    </dgm:pt>
    <dgm:pt modelId="{66A60DDF-4C36-481F-A63E-7F24250C0468}" type="pres">
      <dgm:prSet presAssocID="{96D221C2-6791-4DEF-A629-76DCC44C83F8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77550-440D-4628-8CB5-CB2BCCA18C02}" type="pres">
      <dgm:prSet presAssocID="{96D221C2-6791-4DEF-A629-76DCC44C83F8}" presName="textaccent3" presStyleCnt="0"/>
      <dgm:spPr/>
    </dgm:pt>
    <dgm:pt modelId="{AB27FB82-2EC7-4782-BFE6-559D4037ED2F}" type="pres">
      <dgm:prSet presAssocID="{96D221C2-6791-4DEF-A629-76DCC44C83F8}" presName="accentRepeatNode" presStyleLbl="solidAlignAcc1" presStyleIdx="4" presStyleCnt="6"/>
      <dgm:spPr/>
    </dgm:pt>
    <dgm:pt modelId="{BBD08B98-35B6-4D70-B317-E0EAEF06A73D}" type="pres">
      <dgm:prSet presAssocID="{16085C3C-96C6-4A63-B073-4BE83B9C4C59}" presName="image3" presStyleCnt="0"/>
      <dgm:spPr/>
    </dgm:pt>
    <dgm:pt modelId="{66E593B2-43E6-41C3-8B1A-8810EC838EBD}" type="pres">
      <dgm:prSet presAssocID="{16085C3C-96C6-4A63-B073-4BE83B9C4C59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ACF43D5D-84F4-4F21-896C-5E526C6AA528}" type="pres">
      <dgm:prSet presAssocID="{16085C3C-96C6-4A63-B073-4BE83B9C4C59}" presName="imageaccent3" presStyleCnt="0"/>
      <dgm:spPr/>
    </dgm:pt>
    <dgm:pt modelId="{63C2DCED-4B7B-4E87-8917-11CD212717F9}" type="pres">
      <dgm:prSet presAssocID="{16085C3C-96C6-4A63-B073-4BE83B9C4C59}" presName="accentRepeatNode" presStyleLbl="solidAlignAcc1" presStyleIdx="5" presStyleCnt="6"/>
      <dgm:spPr/>
    </dgm:pt>
  </dgm:ptLst>
  <dgm:cxnLst>
    <dgm:cxn modelId="{FBBB34F9-403C-43CA-B151-6EE4BAE916A8}" type="presOf" srcId="{96D221C2-6791-4DEF-A629-76DCC44C83F8}" destId="{66A60DDF-4C36-481F-A63E-7F24250C0468}" srcOrd="0" destOrd="0" presId="urn:microsoft.com/office/officeart/2008/layout/HexagonCluster"/>
    <dgm:cxn modelId="{E31815BD-DC5A-4394-8BC7-9F684168F9E4}" type="presOf" srcId="{0A786DDA-A6AD-44C1-BE73-3249E4478F5F}" destId="{F02DB668-B9A2-4B34-A651-704FD58B8A65}" srcOrd="0" destOrd="0" presId="urn:microsoft.com/office/officeart/2008/layout/HexagonCluster"/>
    <dgm:cxn modelId="{516DC89D-9E51-4CD0-A568-6679B978A897}" srcId="{D25AFC82-5FF3-430B-A1C3-A7176517F54E}" destId="{D4855411-288B-46A9-92DC-81BA59EB338E}" srcOrd="1" destOrd="0" parTransId="{DEBC06A0-EE96-433B-A8E2-DB8574B8AED3}" sibTransId="{9E67C233-E648-4CFC-B042-09C45D951E37}"/>
    <dgm:cxn modelId="{89FC8DAD-C26C-4E75-A024-D18DD0082635}" type="presOf" srcId="{D25AFC82-5FF3-430B-A1C3-A7176517F54E}" destId="{654193E0-59D3-44D3-88EA-802301D3343D}" srcOrd="0" destOrd="0" presId="urn:microsoft.com/office/officeart/2008/layout/HexagonCluster"/>
    <dgm:cxn modelId="{F4FA5091-B083-4685-997E-7EBDF9841655}" srcId="{D25AFC82-5FF3-430B-A1C3-A7176517F54E}" destId="{96D221C2-6791-4DEF-A629-76DCC44C83F8}" srcOrd="2" destOrd="0" parTransId="{3920DE63-BD5F-4A96-961C-47AF8382751E}" sibTransId="{16085C3C-96C6-4A63-B073-4BE83B9C4C59}"/>
    <dgm:cxn modelId="{BD6769B0-FB4C-401E-8372-E0999944DB63}" srcId="{D25AFC82-5FF3-430B-A1C3-A7176517F54E}" destId="{0A786DDA-A6AD-44C1-BE73-3249E4478F5F}" srcOrd="0" destOrd="0" parTransId="{E7E365E4-76E2-4DED-8344-47B8A72C1CBF}" sibTransId="{B9200957-D7C8-47C4-B694-52155E8566AB}"/>
    <dgm:cxn modelId="{DF878D8B-90EE-47BF-B939-C04FE412B7A0}" type="presOf" srcId="{B9200957-D7C8-47C4-B694-52155E8566AB}" destId="{95DDD34A-BE4C-4A9D-8FBF-D41E0E244FEB}" srcOrd="0" destOrd="0" presId="urn:microsoft.com/office/officeart/2008/layout/HexagonCluster"/>
    <dgm:cxn modelId="{1491786F-A6B5-4361-98A2-2C7C8287A9A4}" type="presOf" srcId="{D4855411-288B-46A9-92DC-81BA59EB338E}" destId="{93B02B34-7099-4824-89C9-F5E9A59BC6A7}" srcOrd="0" destOrd="0" presId="urn:microsoft.com/office/officeart/2008/layout/HexagonCluster"/>
    <dgm:cxn modelId="{4529404D-DBD2-4FDF-B008-189BCA6CEF04}" type="presOf" srcId="{9E67C233-E648-4CFC-B042-09C45D951E37}" destId="{AF9643BD-DBB7-4BEF-96C3-C2D570990559}" srcOrd="0" destOrd="0" presId="urn:microsoft.com/office/officeart/2008/layout/HexagonCluster"/>
    <dgm:cxn modelId="{3C8200D8-8C8D-4509-8E80-19A0038A1BFB}" type="presOf" srcId="{16085C3C-96C6-4A63-B073-4BE83B9C4C59}" destId="{66E593B2-43E6-41C3-8B1A-8810EC838EBD}" srcOrd="0" destOrd="0" presId="urn:microsoft.com/office/officeart/2008/layout/HexagonCluster"/>
    <dgm:cxn modelId="{32AD90DE-70F0-462E-B3E6-2E0A2DCFDDC8}" type="presParOf" srcId="{654193E0-59D3-44D3-88EA-802301D3343D}" destId="{FA541BCB-FAD0-4ECD-9464-18CA3964988C}" srcOrd="0" destOrd="0" presId="urn:microsoft.com/office/officeart/2008/layout/HexagonCluster"/>
    <dgm:cxn modelId="{D42715DE-CE7A-4B76-88AB-183107E6E5F6}" type="presParOf" srcId="{FA541BCB-FAD0-4ECD-9464-18CA3964988C}" destId="{F02DB668-B9A2-4B34-A651-704FD58B8A65}" srcOrd="0" destOrd="0" presId="urn:microsoft.com/office/officeart/2008/layout/HexagonCluster"/>
    <dgm:cxn modelId="{86F0B192-10AA-4546-B6F5-45815CE83EF9}" type="presParOf" srcId="{654193E0-59D3-44D3-88EA-802301D3343D}" destId="{23DF8E48-CA69-4A5C-AEB0-36002BCFEA72}" srcOrd="1" destOrd="0" presId="urn:microsoft.com/office/officeart/2008/layout/HexagonCluster"/>
    <dgm:cxn modelId="{7CB01E05-45CF-4567-87BD-BF2AF5A3A149}" type="presParOf" srcId="{23DF8E48-CA69-4A5C-AEB0-36002BCFEA72}" destId="{11132442-A520-4691-9EAB-A7745171A98D}" srcOrd="0" destOrd="0" presId="urn:microsoft.com/office/officeart/2008/layout/HexagonCluster"/>
    <dgm:cxn modelId="{BA498072-3858-4D7D-B9A2-13F74897AF13}" type="presParOf" srcId="{654193E0-59D3-44D3-88EA-802301D3343D}" destId="{16B9AD8C-988D-45B8-9C8C-C7DE84286868}" srcOrd="2" destOrd="0" presId="urn:microsoft.com/office/officeart/2008/layout/HexagonCluster"/>
    <dgm:cxn modelId="{CBBB8B5B-BBF9-4ED0-BFD0-1F0BEBFC6F8C}" type="presParOf" srcId="{16B9AD8C-988D-45B8-9C8C-C7DE84286868}" destId="{95DDD34A-BE4C-4A9D-8FBF-D41E0E244FEB}" srcOrd="0" destOrd="0" presId="urn:microsoft.com/office/officeart/2008/layout/HexagonCluster"/>
    <dgm:cxn modelId="{BB604C58-6C14-484E-89A9-3EF5C4986F6D}" type="presParOf" srcId="{654193E0-59D3-44D3-88EA-802301D3343D}" destId="{753C1290-5E40-4053-84C6-B49212D440C6}" srcOrd="3" destOrd="0" presId="urn:microsoft.com/office/officeart/2008/layout/HexagonCluster"/>
    <dgm:cxn modelId="{0271F55B-7DB1-4C2A-97E8-692A12609CCE}" type="presParOf" srcId="{753C1290-5E40-4053-84C6-B49212D440C6}" destId="{BFAF8E15-6A26-40B9-8A63-98634ED9DD36}" srcOrd="0" destOrd="0" presId="urn:microsoft.com/office/officeart/2008/layout/HexagonCluster"/>
    <dgm:cxn modelId="{99BAD3B4-5F96-4839-AF7F-F850946DCD38}" type="presParOf" srcId="{654193E0-59D3-44D3-88EA-802301D3343D}" destId="{83AA2B8F-9D3C-4592-BAC3-647A0304C27F}" srcOrd="4" destOrd="0" presId="urn:microsoft.com/office/officeart/2008/layout/HexagonCluster"/>
    <dgm:cxn modelId="{DB02F9B5-6A1F-4151-8A3E-466EEC4F3650}" type="presParOf" srcId="{83AA2B8F-9D3C-4592-BAC3-647A0304C27F}" destId="{93B02B34-7099-4824-89C9-F5E9A59BC6A7}" srcOrd="0" destOrd="0" presId="urn:microsoft.com/office/officeart/2008/layout/HexagonCluster"/>
    <dgm:cxn modelId="{AE43CBB9-6B21-45AA-BA98-6B82708412C9}" type="presParOf" srcId="{654193E0-59D3-44D3-88EA-802301D3343D}" destId="{EE641321-43F6-4D69-BD0F-33053D144876}" srcOrd="5" destOrd="0" presId="urn:microsoft.com/office/officeart/2008/layout/HexagonCluster"/>
    <dgm:cxn modelId="{CE31B3A8-DB33-46BA-B1CF-4EAE592EC5B4}" type="presParOf" srcId="{EE641321-43F6-4D69-BD0F-33053D144876}" destId="{0BC37B31-2AED-4F2D-9484-7CC15A37A098}" srcOrd="0" destOrd="0" presId="urn:microsoft.com/office/officeart/2008/layout/HexagonCluster"/>
    <dgm:cxn modelId="{629EE3FD-22FC-40F4-BFD0-FAF8A8934D75}" type="presParOf" srcId="{654193E0-59D3-44D3-88EA-802301D3343D}" destId="{9942FD64-8DEA-4B49-B097-EC44D0FEDA35}" srcOrd="6" destOrd="0" presId="urn:microsoft.com/office/officeart/2008/layout/HexagonCluster"/>
    <dgm:cxn modelId="{16B23B8F-FB1B-4406-ACE4-9674B47D0A4B}" type="presParOf" srcId="{9942FD64-8DEA-4B49-B097-EC44D0FEDA35}" destId="{AF9643BD-DBB7-4BEF-96C3-C2D570990559}" srcOrd="0" destOrd="0" presId="urn:microsoft.com/office/officeart/2008/layout/HexagonCluster"/>
    <dgm:cxn modelId="{70519E69-A2E0-49D6-B913-D3814D8ECC51}" type="presParOf" srcId="{654193E0-59D3-44D3-88EA-802301D3343D}" destId="{4D70479D-0D6B-4FF9-B3B0-5F2EBB00AE2F}" srcOrd="7" destOrd="0" presId="urn:microsoft.com/office/officeart/2008/layout/HexagonCluster"/>
    <dgm:cxn modelId="{C573C336-4994-4558-AAF7-AC74E047025D}" type="presParOf" srcId="{4D70479D-0D6B-4FF9-B3B0-5F2EBB00AE2F}" destId="{BB79F705-B8CB-488D-AD97-4B2EAE2DF6BF}" srcOrd="0" destOrd="0" presId="urn:microsoft.com/office/officeart/2008/layout/HexagonCluster"/>
    <dgm:cxn modelId="{0D6B4513-08C6-4B8D-AD66-C9A2890867A4}" type="presParOf" srcId="{654193E0-59D3-44D3-88EA-802301D3343D}" destId="{D22543BC-499A-4BF9-8D9B-B6E243372889}" srcOrd="8" destOrd="0" presId="urn:microsoft.com/office/officeart/2008/layout/HexagonCluster"/>
    <dgm:cxn modelId="{7B3F084B-9BE9-447B-8CB8-85EA79C7AAA6}" type="presParOf" srcId="{D22543BC-499A-4BF9-8D9B-B6E243372889}" destId="{66A60DDF-4C36-481F-A63E-7F24250C0468}" srcOrd="0" destOrd="0" presId="urn:microsoft.com/office/officeart/2008/layout/HexagonCluster"/>
    <dgm:cxn modelId="{E099D05D-21B9-452D-8EB9-0CFCEE3213C2}" type="presParOf" srcId="{654193E0-59D3-44D3-88EA-802301D3343D}" destId="{AA277550-440D-4628-8CB5-CB2BCCA18C02}" srcOrd="9" destOrd="0" presId="urn:microsoft.com/office/officeart/2008/layout/HexagonCluster"/>
    <dgm:cxn modelId="{21533045-1780-40E3-BC74-F1B57D58EF81}" type="presParOf" srcId="{AA277550-440D-4628-8CB5-CB2BCCA18C02}" destId="{AB27FB82-2EC7-4782-BFE6-559D4037ED2F}" srcOrd="0" destOrd="0" presId="urn:microsoft.com/office/officeart/2008/layout/HexagonCluster"/>
    <dgm:cxn modelId="{35C9A4B1-7190-4A2D-9651-D9D95BEC6346}" type="presParOf" srcId="{654193E0-59D3-44D3-88EA-802301D3343D}" destId="{BBD08B98-35B6-4D70-B317-E0EAEF06A73D}" srcOrd="10" destOrd="0" presId="urn:microsoft.com/office/officeart/2008/layout/HexagonCluster"/>
    <dgm:cxn modelId="{A7903464-3499-4E05-BA77-0482A4CE0A0E}" type="presParOf" srcId="{BBD08B98-35B6-4D70-B317-E0EAEF06A73D}" destId="{66E593B2-43E6-41C3-8B1A-8810EC838EBD}" srcOrd="0" destOrd="0" presId="urn:microsoft.com/office/officeart/2008/layout/HexagonCluster"/>
    <dgm:cxn modelId="{C7D71108-2E6A-46A5-A26E-D2F7D5E0E0AB}" type="presParOf" srcId="{654193E0-59D3-44D3-88EA-802301D3343D}" destId="{ACF43D5D-84F4-4F21-896C-5E526C6AA528}" srcOrd="11" destOrd="0" presId="urn:microsoft.com/office/officeart/2008/layout/HexagonCluster"/>
    <dgm:cxn modelId="{5D2657A7-868D-42F3-99CE-88392DE06E62}" type="presParOf" srcId="{ACF43D5D-84F4-4F21-896C-5E526C6AA528}" destId="{63C2DCED-4B7B-4E87-8917-11CD212717F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148E91-A148-4B79-8FC3-7D03BDF55366}" type="doc">
      <dgm:prSet loTypeId="urn:microsoft.com/office/officeart/2008/layout/HexagonCluster" loCatId="relationship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31A24D2-B3A9-4EC5-BCAC-08A67DAF58F1}">
      <dgm:prSet phldrT="[Text]" custT="1"/>
      <dgm:spPr/>
      <dgm:t>
        <a:bodyPr/>
        <a:lstStyle/>
        <a:p>
          <a:r>
            <a:rPr lang="b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খাওয়ার আগে হাত ধোয়া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4D2E77F-D62D-468F-A32B-8FA458C8BE61}" type="parTrans" cxnId="{96A22AC2-7062-41D0-BE47-661D0AE2F982}">
      <dgm:prSet/>
      <dgm:spPr/>
      <dgm:t>
        <a:bodyPr/>
        <a:lstStyle/>
        <a:p>
          <a:endParaRPr lang="en-US"/>
        </a:p>
      </dgm:t>
    </dgm:pt>
    <dgm:pt modelId="{9A862556-1203-4EDA-8FB1-4D9201B2D57B}" type="sibTrans" cxnId="{96A22AC2-7062-41D0-BE47-661D0AE2F982}">
      <dgm:prSet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  <dgm:t>
        <a:bodyPr/>
        <a:lstStyle/>
        <a:p>
          <a:endParaRPr lang="en-US"/>
        </a:p>
      </dgm:t>
    </dgm:pt>
    <dgm:pt modelId="{9DC72204-E8E5-408B-98D0-FB6240F53B01}">
      <dgm:prSet phldrT="[Text]" custT="1"/>
      <dgm:spPr/>
      <dgm:t>
        <a:bodyPr/>
        <a:lstStyle/>
        <a:p>
          <a:r>
            <a:rPr lang="b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নিরাপদ পানি পান করা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DBF6AE-E57F-4FB1-8899-3C43C57F3F35}" type="parTrans" cxnId="{8BEE9B0F-5DCD-4E94-8259-C79DB8672AE2}">
      <dgm:prSet/>
      <dgm:spPr/>
      <dgm:t>
        <a:bodyPr/>
        <a:lstStyle/>
        <a:p>
          <a:endParaRPr lang="en-US"/>
        </a:p>
      </dgm:t>
    </dgm:pt>
    <dgm:pt modelId="{1E305581-C94C-4021-A129-B363EECF4AE9}" type="sibTrans" cxnId="{8BEE9B0F-5DCD-4E94-8259-C79DB8672AE2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3A18A4C4-A018-43ED-AB52-BC3A0C3570ED}">
      <dgm:prSet phldrT="[Text]" custT="1"/>
      <dgm:spPr/>
      <dgm:t>
        <a:bodyPr/>
        <a:lstStyle/>
        <a:p>
          <a:r>
            <a:rPr lang="b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শরীর পরিচ্ছন্ন রাখা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95BDCBF-C5E8-4316-86CA-3D8ABF2992BF}" type="parTrans" cxnId="{0633142F-6C0C-4B95-B7F9-F32401B8F20C}">
      <dgm:prSet/>
      <dgm:spPr/>
      <dgm:t>
        <a:bodyPr/>
        <a:lstStyle/>
        <a:p>
          <a:endParaRPr lang="en-US"/>
        </a:p>
      </dgm:t>
    </dgm:pt>
    <dgm:pt modelId="{8CC953C6-E1F7-429C-8EFD-05141748CD82}" type="sibTrans" cxnId="{0633142F-6C0C-4B95-B7F9-F32401B8F20C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</dgm:spPr>
      <dgm:t>
        <a:bodyPr/>
        <a:lstStyle/>
        <a:p>
          <a:endParaRPr lang="en-US"/>
        </a:p>
      </dgm:t>
    </dgm:pt>
    <dgm:pt modelId="{2A6EA1C2-A4C2-4849-9366-78E56CF96746}" type="pres">
      <dgm:prSet presAssocID="{32148E91-A148-4B79-8FC3-7D03BDF55366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D6961BA5-EFD1-4827-B90A-AC3FB2D33479}" type="pres">
      <dgm:prSet presAssocID="{C31A24D2-B3A9-4EC5-BCAC-08A67DAF58F1}" presName="text1" presStyleCnt="0"/>
      <dgm:spPr/>
    </dgm:pt>
    <dgm:pt modelId="{F1E13B90-1929-4A1F-95FB-910A57CD3D4D}" type="pres">
      <dgm:prSet presAssocID="{C31A24D2-B3A9-4EC5-BCAC-08A67DAF58F1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B751E-BE20-4146-9B84-083177CE8CCC}" type="pres">
      <dgm:prSet presAssocID="{C31A24D2-B3A9-4EC5-BCAC-08A67DAF58F1}" presName="textaccent1" presStyleCnt="0"/>
      <dgm:spPr/>
    </dgm:pt>
    <dgm:pt modelId="{E0AAA999-E8A4-43FD-AB13-92B30DA274A5}" type="pres">
      <dgm:prSet presAssocID="{C31A24D2-B3A9-4EC5-BCAC-08A67DAF58F1}" presName="accentRepeatNode" presStyleLbl="solidAlignAcc1" presStyleIdx="0" presStyleCnt="6"/>
      <dgm:spPr/>
    </dgm:pt>
    <dgm:pt modelId="{B3A6E085-6B8F-4B6B-AC8A-4A22EC56ECC2}" type="pres">
      <dgm:prSet presAssocID="{9A862556-1203-4EDA-8FB1-4D9201B2D57B}" presName="image1" presStyleCnt="0"/>
      <dgm:spPr/>
    </dgm:pt>
    <dgm:pt modelId="{B8FBA6F3-7B18-408C-B420-53C1BE58B349}" type="pres">
      <dgm:prSet presAssocID="{9A862556-1203-4EDA-8FB1-4D9201B2D57B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963A506D-82CC-449C-B0F9-D10296D29D76}" type="pres">
      <dgm:prSet presAssocID="{9A862556-1203-4EDA-8FB1-4D9201B2D57B}" presName="imageaccent1" presStyleCnt="0"/>
      <dgm:spPr/>
    </dgm:pt>
    <dgm:pt modelId="{01EBB74B-682E-4F2B-A60F-EDDF5A6B483E}" type="pres">
      <dgm:prSet presAssocID="{9A862556-1203-4EDA-8FB1-4D9201B2D57B}" presName="accentRepeatNode" presStyleLbl="solidAlignAcc1" presStyleIdx="1" presStyleCnt="6"/>
      <dgm:spPr/>
    </dgm:pt>
    <dgm:pt modelId="{F47930EA-DD5B-4DD9-B714-831A0B604F09}" type="pres">
      <dgm:prSet presAssocID="{9DC72204-E8E5-408B-98D0-FB6240F53B01}" presName="text2" presStyleCnt="0"/>
      <dgm:spPr/>
    </dgm:pt>
    <dgm:pt modelId="{4E6027F0-B627-4FDA-937A-06A8C18F4508}" type="pres">
      <dgm:prSet presAssocID="{9DC72204-E8E5-408B-98D0-FB6240F53B0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74999-3543-45EF-AD2A-517F7EF84138}" type="pres">
      <dgm:prSet presAssocID="{9DC72204-E8E5-408B-98D0-FB6240F53B01}" presName="textaccent2" presStyleCnt="0"/>
      <dgm:spPr/>
    </dgm:pt>
    <dgm:pt modelId="{CEA5CE70-EF2B-4F87-A4CC-6003B3DC05A2}" type="pres">
      <dgm:prSet presAssocID="{9DC72204-E8E5-408B-98D0-FB6240F53B01}" presName="accentRepeatNode" presStyleLbl="solidAlignAcc1" presStyleIdx="2" presStyleCnt="6"/>
      <dgm:spPr/>
    </dgm:pt>
    <dgm:pt modelId="{49491C55-2B14-403F-8509-EF6EAD202D2A}" type="pres">
      <dgm:prSet presAssocID="{1E305581-C94C-4021-A129-B363EECF4AE9}" presName="image2" presStyleCnt="0"/>
      <dgm:spPr/>
    </dgm:pt>
    <dgm:pt modelId="{F9D6624C-6C37-4405-AD7D-7F90B0DE811C}" type="pres">
      <dgm:prSet presAssocID="{1E305581-C94C-4021-A129-B363EECF4AE9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33A4C3D4-3833-4350-ABA4-A5EEF28C91F6}" type="pres">
      <dgm:prSet presAssocID="{1E305581-C94C-4021-A129-B363EECF4AE9}" presName="imageaccent2" presStyleCnt="0"/>
      <dgm:spPr/>
    </dgm:pt>
    <dgm:pt modelId="{41456A94-3FD4-45D0-9B57-1E357807E537}" type="pres">
      <dgm:prSet presAssocID="{1E305581-C94C-4021-A129-B363EECF4AE9}" presName="accentRepeatNode" presStyleLbl="solidAlignAcc1" presStyleIdx="3" presStyleCnt="6"/>
      <dgm:spPr/>
    </dgm:pt>
    <dgm:pt modelId="{11F90ED5-2DB5-4E68-8AFE-0E06EB14F1B0}" type="pres">
      <dgm:prSet presAssocID="{3A18A4C4-A018-43ED-AB52-BC3A0C3570ED}" presName="text3" presStyleCnt="0"/>
      <dgm:spPr/>
    </dgm:pt>
    <dgm:pt modelId="{630592C7-B837-4C29-B1C7-A60F9831314B}" type="pres">
      <dgm:prSet presAssocID="{3A18A4C4-A018-43ED-AB52-BC3A0C3570ED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AC2D3-B035-474C-9EC2-973A4098B6F6}" type="pres">
      <dgm:prSet presAssocID="{3A18A4C4-A018-43ED-AB52-BC3A0C3570ED}" presName="textaccent3" presStyleCnt="0"/>
      <dgm:spPr/>
    </dgm:pt>
    <dgm:pt modelId="{0ED9F48E-D91B-4070-AE2C-EB2E38D50481}" type="pres">
      <dgm:prSet presAssocID="{3A18A4C4-A018-43ED-AB52-BC3A0C3570ED}" presName="accentRepeatNode" presStyleLbl="solidAlignAcc1" presStyleIdx="4" presStyleCnt="6"/>
      <dgm:spPr/>
    </dgm:pt>
    <dgm:pt modelId="{72766CDC-48F9-49AC-91CD-1595B57F8EA9}" type="pres">
      <dgm:prSet presAssocID="{8CC953C6-E1F7-429C-8EFD-05141748CD82}" presName="image3" presStyleCnt="0"/>
      <dgm:spPr/>
    </dgm:pt>
    <dgm:pt modelId="{232FB581-02C3-40D9-AA45-11773668D244}" type="pres">
      <dgm:prSet presAssocID="{8CC953C6-E1F7-429C-8EFD-05141748CD82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3CD86F07-08DC-4D4E-8AF1-6C4EF80355AE}" type="pres">
      <dgm:prSet presAssocID="{8CC953C6-E1F7-429C-8EFD-05141748CD82}" presName="imageaccent3" presStyleCnt="0"/>
      <dgm:spPr/>
    </dgm:pt>
    <dgm:pt modelId="{83475C32-9C76-4BB7-8884-A6892FF6240B}" type="pres">
      <dgm:prSet presAssocID="{8CC953C6-E1F7-429C-8EFD-05141748CD82}" presName="accentRepeatNode" presStyleLbl="solidAlignAcc1" presStyleIdx="5" presStyleCnt="6"/>
      <dgm:spPr/>
    </dgm:pt>
  </dgm:ptLst>
  <dgm:cxnLst>
    <dgm:cxn modelId="{C7110DB2-5976-4253-8C8D-FBC54D856E42}" type="presOf" srcId="{9DC72204-E8E5-408B-98D0-FB6240F53B01}" destId="{4E6027F0-B627-4FDA-937A-06A8C18F4508}" srcOrd="0" destOrd="0" presId="urn:microsoft.com/office/officeart/2008/layout/HexagonCluster"/>
    <dgm:cxn modelId="{6F805FE8-B97D-4C33-BDDB-599C574F2283}" type="presOf" srcId="{9A862556-1203-4EDA-8FB1-4D9201B2D57B}" destId="{B8FBA6F3-7B18-408C-B420-53C1BE58B349}" srcOrd="0" destOrd="0" presId="urn:microsoft.com/office/officeart/2008/layout/HexagonCluster"/>
    <dgm:cxn modelId="{021C1B3A-B67A-47B8-A17E-0847216A6BCC}" type="presOf" srcId="{3A18A4C4-A018-43ED-AB52-BC3A0C3570ED}" destId="{630592C7-B837-4C29-B1C7-A60F9831314B}" srcOrd="0" destOrd="0" presId="urn:microsoft.com/office/officeart/2008/layout/HexagonCluster"/>
    <dgm:cxn modelId="{8BEE9B0F-5DCD-4E94-8259-C79DB8672AE2}" srcId="{32148E91-A148-4B79-8FC3-7D03BDF55366}" destId="{9DC72204-E8E5-408B-98D0-FB6240F53B01}" srcOrd="1" destOrd="0" parTransId="{14DBF6AE-E57F-4FB1-8899-3C43C57F3F35}" sibTransId="{1E305581-C94C-4021-A129-B363EECF4AE9}"/>
    <dgm:cxn modelId="{E15E8E37-CFF6-4606-9153-E45D8BE80BB3}" type="presOf" srcId="{32148E91-A148-4B79-8FC3-7D03BDF55366}" destId="{2A6EA1C2-A4C2-4849-9366-78E56CF96746}" srcOrd="0" destOrd="0" presId="urn:microsoft.com/office/officeart/2008/layout/HexagonCluster"/>
    <dgm:cxn modelId="{96A22AC2-7062-41D0-BE47-661D0AE2F982}" srcId="{32148E91-A148-4B79-8FC3-7D03BDF55366}" destId="{C31A24D2-B3A9-4EC5-BCAC-08A67DAF58F1}" srcOrd="0" destOrd="0" parTransId="{94D2E77F-D62D-468F-A32B-8FA458C8BE61}" sibTransId="{9A862556-1203-4EDA-8FB1-4D9201B2D57B}"/>
    <dgm:cxn modelId="{CD6B06E0-3477-42A7-B086-7F3C4A905EC6}" type="presOf" srcId="{8CC953C6-E1F7-429C-8EFD-05141748CD82}" destId="{232FB581-02C3-40D9-AA45-11773668D244}" srcOrd="0" destOrd="0" presId="urn:microsoft.com/office/officeart/2008/layout/HexagonCluster"/>
    <dgm:cxn modelId="{0633142F-6C0C-4B95-B7F9-F32401B8F20C}" srcId="{32148E91-A148-4B79-8FC3-7D03BDF55366}" destId="{3A18A4C4-A018-43ED-AB52-BC3A0C3570ED}" srcOrd="2" destOrd="0" parTransId="{695BDCBF-C5E8-4316-86CA-3D8ABF2992BF}" sibTransId="{8CC953C6-E1F7-429C-8EFD-05141748CD82}"/>
    <dgm:cxn modelId="{D5FAECB2-7CAF-44A5-A143-D4DA279AC562}" type="presOf" srcId="{C31A24D2-B3A9-4EC5-BCAC-08A67DAF58F1}" destId="{F1E13B90-1929-4A1F-95FB-910A57CD3D4D}" srcOrd="0" destOrd="0" presId="urn:microsoft.com/office/officeart/2008/layout/HexagonCluster"/>
    <dgm:cxn modelId="{D9D7CC9F-F2D2-488E-B903-78A64823E554}" type="presOf" srcId="{1E305581-C94C-4021-A129-B363EECF4AE9}" destId="{F9D6624C-6C37-4405-AD7D-7F90B0DE811C}" srcOrd="0" destOrd="0" presId="urn:microsoft.com/office/officeart/2008/layout/HexagonCluster"/>
    <dgm:cxn modelId="{FE495BC3-8C61-4A1A-AC3C-4C02AAD172D8}" type="presParOf" srcId="{2A6EA1C2-A4C2-4849-9366-78E56CF96746}" destId="{D6961BA5-EFD1-4827-B90A-AC3FB2D33479}" srcOrd="0" destOrd="0" presId="urn:microsoft.com/office/officeart/2008/layout/HexagonCluster"/>
    <dgm:cxn modelId="{6193A838-ABBA-4452-99EB-74B572E926A2}" type="presParOf" srcId="{D6961BA5-EFD1-4827-B90A-AC3FB2D33479}" destId="{F1E13B90-1929-4A1F-95FB-910A57CD3D4D}" srcOrd="0" destOrd="0" presId="urn:microsoft.com/office/officeart/2008/layout/HexagonCluster"/>
    <dgm:cxn modelId="{F846BB49-FA6A-4B66-816C-97B4340377AB}" type="presParOf" srcId="{2A6EA1C2-A4C2-4849-9366-78E56CF96746}" destId="{C33B751E-BE20-4146-9B84-083177CE8CCC}" srcOrd="1" destOrd="0" presId="urn:microsoft.com/office/officeart/2008/layout/HexagonCluster"/>
    <dgm:cxn modelId="{F0C8813E-C426-4717-9C33-B47160DFAEE8}" type="presParOf" srcId="{C33B751E-BE20-4146-9B84-083177CE8CCC}" destId="{E0AAA999-E8A4-43FD-AB13-92B30DA274A5}" srcOrd="0" destOrd="0" presId="urn:microsoft.com/office/officeart/2008/layout/HexagonCluster"/>
    <dgm:cxn modelId="{78312AE7-D312-428C-A7CE-1164C08068C3}" type="presParOf" srcId="{2A6EA1C2-A4C2-4849-9366-78E56CF96746}" destId="{B3A6E085-6B8F-4B6B-AC8A-4A22EC56ECC2}" srcOrd="2" destOrd="0" presId="urn:microsoft.com/office/officeart/2008/layout/HexagonCluster"/>
    <dgm:cxn modelId="{E5E5C50D-6125-42AB-AF2D-D3BE1CF677D8}" type="presParOf" srcId="{B3A6E085-6B8F-4B6B-AC8A-4A22EC56ECC2}" destId="{B8FBA6F3-7B18-408C-B420-53C1BE58B349}" srcOrd="0" destOrd="0" presId="urn:microsoft.com/office/officeart/2008/layout/HexagonCluster"/>
    <dgm:cxn modelId="{E4247696-3AA2-4B4C-886A-12ADC192E967}" type="presParOf" srcId="{2A6EA1C2-A4C2-4849-9366-78E56CF96746}" destId="{963A506D-82CC-449C-B0F9-D10296D29D76}" srcOrd="3" destOrd="0" presId="urn:microsoft.com/office/officeart/2008/layout/HexagonCluster"/>
    <dgm:cxn modelId="{2EFFEC7E-CB1D-447B-9DF3-7F99F82D067E}" type="presParOf" srcId="{963A506D-82CC-449C-B0F9-D10296D29D76}" destId="{01EBB74B-682E-4F2B-A60F-EDDF5A6B483E}" srcOrd="0" destOrd="0" presId="urn:microsoft.com/office/officeart/2008/layout/HexagonCluster"/>
    <dgm:cxn modelId="{86212A19-F744-4F36-9F78-2DEBDFA937C8}" type="presParOf" srcId="{2A6EA1C2-A4C2-4849-9366-78E56CF96746}" destId="{F47930EA-DD5B-4DD9-B714-831A0B604F09}" srcOrd="4" destOrd="0" presId="urn:microsoft.com/office/officeart/2008/layout/HexagonCluster"/>
    <dgm:cxn modelId="{7802F7BF-E48B-4243-A106-484B2A4BB6AF}" type="presParOf" srcId="{F47930EA-DD5B-4DD9-B714-831A0B604F09}" destId="{4E6027F0-B627-4FDA-937A-06A8C18F4508}" srcOrd="0" destOrd="0" presId="urn:microsoft.com/office/officeart/2008/layout/HexagonCluster"/>
    <dgm:cxn modelId="{8368AFDA-C5D8-4F1E-A013-194A2C7772CB}" type="presParOf" srcId="{2A6EA1C2-A4C2-4849-9366-78E56CF96746}" destId="{CD474999-3543-45EF-AD2A-517F7EF84138}" srcOrd="5" destOrd="0" presId="urn:microsoft.com/office/officeart/2008/layout/HexagonCluster"/>
    <dgm:cxn modelId="{2C6B1CD3-9F7E-4784-85F8-9DECDE1DA740}" type="presParOf" srcId="{CD474999-3543-45EF-AD2A-517F7EF84138}" destId="{CEA5CE70-EF2B-4F87-A4CC-6003B3DC05A2}" srcOrd="0" destOrd="0" presId="urn:microsoft.com/office/officeart/2008/layout/HexagonCluster"/>
    <dgm:cxn modelId="{0CAF833A-7836-4263-B071-7634D3A88328}" type="presParOf" srcId="{2A6EA1C2-A4C2-4849-9366-78E56CF96746}" destId="{49491C55-2B14-403F-8509-EF6EAD202D2A}" srcOrd="6" destOrd="0" presId="urn:microsoft.com/office/officeart/2008/layout/HexagonCluster"/>
    <dgm:cxn modelId="{918ED0A8-CB2A-42AD-A505-F27B2DBA929D}" type="presParOf" srcId="{49491C55-2B14-403F-8509-EF6EAD202D2A}" destId="{F9D6624C-6C37-4405-AD7D-7F90B0DE811C}" srcOrd="0" destOrd="0" presId="urn:microsoft.com/office/officeart/2008/layout/HexagonCluster"/>
    <dgm:cxn modelId="{A8F555F0-AA63-4628-BB46-2D935AD078AB}" type="presParOf" srcId="{2A6EA1C2-A4C2-4849-9366-78E56CF96746}" destId="{33A4C3D4-3833-4350-ABA4-A5EEF28C91F6}" srcOrd="7" destOrd="0" presId="urn:microsoft.com/office/officeart/2008/layout/HexagonCluster"/>
    <dgm:cxn modelId="{F3693C5C-F778-4313-BA1A-69B610738558}" type="presParOf" srcId="{33A4C3D4-3833-4350-ABA4-A5EEF28C91F6}" destId="{41456A94-3FD4-45D0-9B57-1E357807E537}" srcOrd="0" destOrd="0" presId="urn:microsoft.com/office/officeart/2008/layout/HexagonCluster"/>
    <dgm:cxn modelId="{357A14A4-A5E3-45F9-949A-805A56CA008A}" type="presParOf" srcId="{2A6EA1C2-A4C2-4849-9366-78E56CF96746}" destId="{11F90ED5-2DB5-4E68-8AFE-0E06EB14F1B0}" srcOrd="8" destOrd="0" presId="urn:microsoft.com/office/officeart/2008/layout/HexagonCluster"/>
    <dgm:cxn modelId="{6AFEFDCD-A4BC-4140-B9D0-084A70626E35}" type="presParOf" srcId="{11F90ED5-2DB5-4E68-8AFE-0E06EB14F1B0}" destId="{630592C7-B837-4C29-B1C7-A60F9831314B}" srcOrd="0" destOrd="0" presId="urn:microsoft.com/office/officeart/2008/layout/HexagonCluster"/>
    <dgm:cxn modelId="{4DB76375-991F-4862-9D1E-D12BD3ED1E68}" type="presParOf" srcId="{2A6EA1C2-A4C2-4849-9366-78E56CF96746}" destId="{14AAC2D3-B035-474C-9EC2-973A4098B6F6}" srcOrd="9" destOrd="0" presId="urn:microsoft.com/office/officeart/2008/layout/HexagonCluster"/>
    <dgm:cxn modelId="{789A3EE3-B9E1-4E27-9EF5-FD5D9F471BAC}" type="presParOf" srcId="{14AAC2D3-B035-474C-9EC2-973A4098B6F6}" destId="{0ED9F48E-D91B-4070-AE2C-EB2E38D50481}" srcOrd="0" destOrd="0" presId="urn:microsoft.com/office/officeart/2008/layout/HexagonCluster"/>
    <dgm:cxn modelId="{66CB69DC-5D7C-48CA-A9F1-C1D0FA51F8D3}" type="presParOf" srcId="{2A6EA1C2-A4C2-4849-9366-78E56CF96746}" destId="{72766CDC-48F9-49AC-91CD-1595B57F8EA9}" srcOrd="10" destOrd="0" presId="urn:microsoft.com/office/officeart/2008/layout/HexagonCluster"/>
    <dgm:cxn modelId="{11172087-8E02-4257-8219-80F55FB9D9E5}" type="presParOf" srcId="{72766CDC-48F9-49AC-91CD-1595B57F8EA9}" destId="{232FB581-02C3-40D9-AA45-11773668D244}" srcOrd="0" destOrd="0" presId="urn:microsoft.com/office/officeart/2008/layout/HexagonCluster"/>
    <dgm:cxn modelId="{867F380E-206A-40A8-87CA-6C3FEBEF611F}" type="presParOf" srcId="{2A6EA1C2-A4C2-4849-9366-78E56CF96746}" destId="{3CD86F07-08DC-4D4E-8AF1-6C4EF80355AE}" srcOrd="11" destOrd="0" presId="urn:microsoft.com/office/officeart/2008/layout/HexagonCluster"/>
    <dgm:cxn modelId="{523A3824-4376-4521-A289-85826F82B28E}" type="presParOf" srcId="{3CD86F07-08DC-4D4E-8AF1-6C4EF80355AE}" destId="{83475C32-9C76-4BB7-8884-A6892FF6240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BE44D-05A0-4ABF-BC62-73A5550EE2C2}">
      <dsp:nvSpPr>
        <dsp:cNvPr id="0" name=""/>
        <dsp:cNvSpPr/>
      </dsp:nvSpPr>
      <dsp:spPr>
        <a:xfrm>
          <a:off x="0" y="35973"/>
          <a:ext cx="9580098" cy="1584725"/>
        </a:xfrm>
        <a:prstGeom prst="rect">
          <a:avLst/>
        </a:prstGeom>
        <a:gradFill rotWithShape="0">
          <a:gsLst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আমার</a:t>
          </a:r>
          <a:r>
            <a:rPr lang="en-US" sz="7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7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পরিচয়</a:t>
          </a:r>
          <a:endParaRPr lang="en-US" sz="72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35973"/>
        <a:ext cx="9580098" cy="1584725"/>
      </dsp:txXfrm>
    </dsp:sp>
    <dsp:sp modelId="{2DE5CD94-1D52-4501-BE87-18924728E2A2}">
      <dsp:nvSpPr>
        <dsp:cNvPr id="0" name=""/>
        <dsp:cNvSpPr/>
      </dsp:nvSpPr>
      <dsp:spPr>
        <a:xfrm>
          <a:off x="228" y="1592845"/>
          <a:ext cx="3040101" cy="3311683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/>
        </a:p>
      </dsp:txBody>
      <dsp:txXfrm>
        <a:off x="228" y="1592845"/>
        <a:ext cx="3040101" cy="3311683"/>
      </dsp:txXfrm>
    </dsp:sp>
    <dsp:sp modelId="{DA8063B2-1F76-4700-9D3E-160B213500CB}">
      <dsp:nvSpPr>
        <dsp:cNvPr id="0" name=""/>
        <dsp:cNvSpPr/>
      </dsp:nvSpPr>
      <dsp:spPr>
        <a:xfrm>
          <a:off x="3040329" y="1584725"/>
          <a:ext cx="6539539" cy="3327923"/>
        </a:xfrm>
        <a:prstGeom prst="rect">
          <a:avLst/>
        </a:prstGeom>
        <a:gradFill rotWithShape="0">
          <a:gsLst>
            <a:gs pos="0">
              <a:schemeClr val="accent6">
                <a:shade val="50000"/>
                <a:hueOff val="368424"/>
                <a:satOff val="-16105"/>
                <a:lumOff val="43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50000"/>
                <a:hueOff val="368424"/>
                <a:satOff val="-16105"/>
                <a:lumOff val="43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50000"/>
                <a:hueOff val="368424"/>
                <a:satOff val="-16105"/>
                <a:lumOff val="43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মোঃ</a:t>
          </a:r>
          <a:r>
            <a:rPr lang="en-US" sz="40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তৌফিকুল</a:t>
          </a:r>
          <a:r>
            <a:rPr lang="en-US" sz="40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r>
            <a:rPr lang="en-US" sz="40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রবি</a:t>
          </a:r>
          <a:endParaRPr lang="en-US" sz="40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US" sz="32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মোহনপুর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US" sz="32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বিরামপুর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দিনাজপুর</a:t>
          </a:r>
          <a:r>
            <a:rPr lang="en-US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০১৭১৯২৪৯৭৭৬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Sweetsorrow_robi@yahoo.com</a:t>
          </a:r>
        </a:p>
      </dsp:txBody>
      <dsp:txXfrm>
        <a:off x="3040329" y="1584725"/>
        <a:ext cx="6539539" cy="3327923"/>
      </dsp:txXfrm>
    </dsp:sp>
    <dsp:sp modelId="{6217FF99-CBAA-4E2A-A8C5-60C7681B3F2A}">
      <dsp:nvSpPr>
        <dsp:cNvPr id="0" name=""/>
        <dsp:cNvSpPr/>
      </dsp:nvSpPr>
      <dsp:spPr>
        <a:xfrm>
          <a:off x="0" y="4912648"/>
          <a:ext cx="9580098" cy="369769"/>
        </a:xfrm>
        <a:prstGeom prst="rect">
          <a:avLst/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B512B-EC91-41BB-8A31-1C8586CCEEEA}">
      <dsp:nvSpPr>
        <dsp:cNvPr id="0" name=""/>
        <dsp:cNvSpPr/>
      </dsp:nvSpPr>
      <dsp:spPr>
        <a:xfrm>
          <a:off x="22039" y="2608"/>
          <a:ext cx="8371099" cy="5150592"/>
        </a:xfrm>
        <a:prstGeom prst="rect">
          <a:avLst/>
        </a:prstGeom>
        <a:solidFill>
          <a:schemeClr val="accent6">
            <a:lumMod val="20000"/>
            <a:lumOff val="80000"/>
            <a:alpha val="4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765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5400" b="1" u="sng" kern="1200" dirty="0">
              <a:latin typeface="NikoshBAN" panose="02000000000000000000" pitchFamily="2" charset="0"/>
              <a:cs typeface="NikoshBAN" panose="02000000000000000000" pitchFamily="2" charset="0"/>
            </a:rPr>
            <a:t>পাঠ পরিচিতি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800" b="1" kern="1200" dirty="0">
              <a:latin typeface="NikoshBAN" panose="02000000000000000000" pitchFamily="2" charset="0"/>
              <a:cs typeface="NikoshBAN" panose="02000000000000000000" pitchFamily="2" charset="0"/>
            </a:rPr>
            <a:t>প্রাথমিক বিজ্ঞান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800" b="1" kern="1200" dirty="0">
              <a:latin typeface="NikoshBAN" panose="02000000000000000000" pitchFamily="2" charset="0"/>
              <a:cs typeface="NikoshBAN" panose="02000000000000000000" pitchFamily="2" charset="0"/>
            </a:rPr>
            <a:t>তৃতীয় শ্রেণি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800" b="1" kern="1200" dirty="0">
              <a:latin typeface="NikoshBAN" panose="02000000000000000000" pitchFamily="2" charset="0"/>
              <a:cs typeface="NikoshBAN" panose="02000000000000000000" pitchFamily="2" charset="0"/>
            </a:rPr>
            <a:t>স্বাস্থ্যবিধি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800" b="1" kern="1200" dirty="0">
              <a:latin typeface="NikoshBAN" panose="02000000000000000000" pitchFamily="2" charset="0"/>
              <a:cs typeface="NikoshBAN" panose="02000000000000000000" pitchFamily="2" charset="0"/>
            </a:rPr>
            <a:t>সময়ঃ ৪০ মিনিট</a:t>
          </a:r>
          <a:endParaRPr lang="en-US" sz="38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039" y="2608"/>
        <a:ext cx="8371099" cy="5150592"/>
      </dsp:txXfrm>
    </dsp:sp>
    <dsp:sp modelId="{1A938B91-E555-4C72-A3C4-6709AC8252FD}">
      <dsp:nvSpPr>
        <dsp:cNvPr id="0" name=""/>
        <dsp:cNvSpPr/>
      </dsp:nvSpPr>
      <dsp:spPr>
        <a:xfrm>
          <a:off x="5251" y="1010259"/>
          <a:ext cx="1702787" cy="25541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136D1-65C0-43C3-8FAF-3DDC4FD9CA21}">
      <dsp:nvSpPr>
        <dsp:cNvPr id="0" name=""/>
        <dsp:cNvSpPr/>
      </dsp:nvSpPr>
      <dsp:spPr>
        <a:xfrm>
          <a:off x="0" y="170809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490454" y="661287"/>
        <a:ext cx="2368118" cy="2368238"/>
      </dsp:txXfrm>
    </dsp:sp>
    <dsp:sp modelId="{1983F6E2-EB10-4958-B35A-6680C94CF07D}">
      <dsp:nvSpPr>
        <dsp:cNvPr id="0" name=""/>
        <dsp:cNvSpPr/>
      </dsp:nvSpPr>
      <dsp:spPr>
        <a:xfrm>
          <a:off x="1739566" y="2329253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2230020" y="2819731"/>
        <a:ext cx="2368118" cy="2368238"/>
      </dsp:txXfrm>
    </dsp:sp>
    <dsp:sp modelId="{3E680AFA-4EBA-441C-8444-651A4926050E}">
      <dsp:nvSpPr>
        <dsp:cNvPr id="0" name=""/>
        <dsp:cNvSpPr/>
      </dsp:nvSpPr>
      <dsp:spPr>
        <a:xfrm>
          <a:off x="3479132" y="170809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3969586" y="661287"/>
        <a:ext cx="2368118" cy="2368238"/>
      </dsp:txXfrm>
    </dsp:sp>
    <dsp:sp modelId="{4A242D2F-94F3-4AE5-9727-1A9496A31122}">
      <dsp:nvSpPr>
        <dsp:cNvPr id="0" name=""/>
        <dsp:cNvSpPr/>
      </dsp:nvSpPr>
      <dsp:spPr>
        <a:xfrm>
          <a:off x="5237888" y="2358324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5728342" y="2848802"/>
        <a:ext cx="2368118" cy="2368238"/>
      </dsp:txXfrm>
    </dsp:sp>
    <dsp:sp modelId="{BF6C808F-9B52-4114-976E-51B9BC9B3F7F}">
      <dsp:nvSpPr>
        <dsp:cNvPr id="0" name=""/>
        <dsp:cNvSpPr/>
      </dsp:nvSpPr>
      <dsp:spPr>
        <a:xfrm>
          <a:off x="6958264" y="170809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7448718" y="661287"/>
        <a:ext cx="2368118" cy="2368238"/>
      </dsp:txXfrm>
    </dsp:sp>
    <dsp:sp modelId="{48F9CC69-BDD4-470C-9951-C585CFE3E78F}">
      <dsp:nvSpPr>
        <dsp:cNvPr id="0" name=""/>
        <dsp:cNvSpPr/>
      </dsp:nvSpPr>
      <dsp:spPr>
        <a:xfrm>
          <a:off x="8697830" y="2329253"/>
          <a:ext cx="3349026" cy="3349194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9188284" y="2819731"/>
        <a:ext cx="2368118" cy="23682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1E579-0AAC-4CB0-AF8E-8FC3A65FBCCC}">
      <dsp:nvSpPr>
        <dsp:cNvPr id="0" name=""/>
        <dsp:cNvSpPr/>
      </dsp:nvSpPr>
      <dsp:spPr>
        <a:xfrm>
          <a:off x="20272" y="2747077"/>
          <a:ext cx="3017519" cy="11880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0" tIns="152400" rIns="426720" bIns="152400" numCol="1" spcCol="1270" anchor="ctr" anchorCtr="0">
          <a:noAutofit/>
        </a:bodyPr>
        <a:lstStyle/>
        <a:p>
          <a:pPr lvl="0" algn="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000" kern="1200" dirty="0">
              <a:latin typeface="NikoshBAN" panose="02000000000000000000" pitchFamily="2" charset="0"/>
              <a:cs typeface="NikoshBAN" panose="02000000000000000000" pitchFamily="2" charset="0"/>
            </a:rPr>
            <a:t>শিখনফল</a:t>
          </a: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272" y="2747077"/>
        <a:ext cx="3017519" cy="1188000"/>
      </dsp:txXfrm>
    </dsp:sp>
    <dsp:sp modelId="{285F3270-A13A-4715-AC17-4B5875F55868}">
      <dsp:nvSpPr>
        <dsp:cNvPr id="0" name=""/>
        <dsp:cNvSpPr/>
      </dsp:nvSpPr>
      <dsp:spPr>
        <a:xfrm>
          <a:off x="3037792" y="1373452"/>
          <a:ext cx="603503" cy="39352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1DCDD8-DA1F-421D-A288-D1A300EDC477}">
      <dsp:nvSpPr>
        <dsp:cNvPr id="0" name=""/>
        <dsp:cNvSpPr/>
      </dsp:nvSpPr>
      <dsp:spPr>
        <a:xfrm>
          <a:off x="3523434" y="861141"/>
          <a:ext cx="8167107" cy="49281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b="1" kern="1200">
              <a:latin typeface="NikoshBAN" panose="02000000000000000000" pitchFamily="2" charset="0"/>
              <a:cs typeface="NikoshBAN" panose="02000000000000000000" pitchFamily="2" charset="0"/>
            </a:rPr>
            <a:t>৯.১.১ কয়েকটি সাধারণ রোগের নাম বলতে পারবে।</a:t>
          </a:r>
          <a:endParaRPr lang="en-US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b="1" kern="1200">
              <a:latin typeface="NikoshBAN" panose="02000000000000000000" pitchFamily="2" charset="0"/>
              <a:cs typeface="NikoshBAN" panose="02000000000000000000" pitchFamily="2" charset="0"/>
            </a:rPr>
            <a:t>৯.১.২ বিভিন্ন রোগে আক্রান্ত হওয়ার কারণ ব্যাখ্যা        করতে পারবে।</a:t>
          </a:r>
          <a:endParaRPr lang="en-US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b="1" kern="1200">
              <a:latin typeface="NikoshBAN" panose="02000000000000000000" pitchFamily="2" charset="0"/>
              <a:cs typeface="NikoshBAN" panose="02000000000000000000" pitchFamily="2" charset="0"/>
            </a:rPr>
            <a:t>৯.২.১ নিয়মিত খাদ্য গ্রহণ, কাজ, বিশ্রাম, ঘুম ইত্যাদির প্রয়োজনীয়তা সম্পর্কে বলতে পারবে।</a:t>
          </a:r>
          <a:endParaRPr lang="en-US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IN" sz="3600" b="1" kern="1200">
              <a:latin typeface="NikoshBAN" panose="02000000000000000000" pitchFamily="2" charset="0"/>
              <a:cs typeface="NikoshBAN" panose="02000000000000000000" pitchFamily="2" charset="0"/>
            </a:rPr>
            <a:t>৯.২.২ স্বাস্থ্য ভালো রাখার জন্য বিভিন্ন নিয়ম মেনে চলতে হয় তা বলতে পারবে।</a:t>
          </a:r>
          <a:endParaRPr lang="en-US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523434" y="861141"/>
        <a:ext cx="8167107" cy="49281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4ED37-4BF0-48F6-A648-8DA8ACAA1D51}">
      <dsp:nvSpPr>
        <dsp:cNvPr id="0" name=""/>
        <dsp:cNvSpPr/>
      </dsp:nvSpPr>
      <dsp:spPr>
        <a:xfrm>
          <a:off x="1424553" y="58663"/>
          <a:ext cx="1586701" cy="105779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20000" b="-20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6613CD-6462-445B-8986-76A988F86455}">
      <dsp:nvSpPr>
        <dsp:cNvPr id="0" name=""/>
        <dsp:cNvSpPr/>
      </dsp:nvSpPr>
      <dsp:spPr>
        <a:xfrm>
          <a:off x="3077504" y="1182606"/>
          <a:ext cx="2247963" cy="138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400" kern="1200"/>
        </a:p>
      </dsp:txBody>
      <dsp:txXfrm>
        <a:off x="3077504" y="1182606"/>
        <a:ext cx="2247963" cy="1388527"/>
      </dsp:txXfrm>
    </dsp:sp>
    <dsp:sp modelId="{8CC5058E-721F-4B04-8AA8-4A181DA7B034}">
      <dsp:nvSpPr>
        <dsp:cNvPr id="0" name=""/>
        <dsp:cNvSpPr/>
      </dsp:nvSpPr>
      <dsp:spPr>
        <a:xfrm>
          <a:off x="2879166" y="984439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BD4B0B-1E2E-42A5-B820-C29378FC72E8}">
      <dsp:nvSpPr>
        <dsp:cNvPr id="0" name=""/>
        <dsp:cNvSpPr/>
      </dsp:nvSpPr>
      <dsp:spPr>
        <a:xfrm rot="5400000">
          <a:off x="4999499" y="984508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46662"/>
                <a:satOff val="0"/>
                <a:lumOff val="30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46662"/>
                <a:satOff val="0"/>
                <a:lumOff val="30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46662"/>
                <a:satOff val="0"/>
                <a:lumOff val="30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195F8C-2161-44FC-9A33-B45989DA533A}">
      <dsp:nvSpPr>
        <dsp:cNvPr id="0" name=""/>
        <dsp:cNvSpPr/>
      </dsp:nvSpPr>
      <dsp:spPr>
        <a:xfrm rot="16200000">
          <a:off x="2879096" y="2229629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93324"/>
                <a:satOff val="0"/>
                <a:lumOff val="61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93324"/>
                <a:satOff val="0"/>
                <a:lumOff val="61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93324"/>
                <a:satOff val="0"/>
                <a:lumOff val="61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1A6DE5-90CF-4701-B5CD-9F0469EB8171}">
      <dsp:nvSpPr>
        <dsp:cNvPr id="0" name=""/>
        <dsp:cNvSpPr/>
      </dsp:nvSpPr>
      <dsp:spPr>
        <a:xfrm rot="10800000">
          <a:off x="4999568" y="2229559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139986"/>
                <a:satOff val="0"/>
                <a:lumOff val="92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139986"/>
                <a:satOff val="0"/>
                <a:lumOff val="92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139986"/>
                <a:satOff val="0"/>
                <a:lumOff val="92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3F88F-91FD-4E5E-ABAD-9FD0159888DC}">
      <dsp:nvSpPr>
        <dsp:cNvPr id="0" name=""/>
        <dsp:cNvSpPr/>
      </dsp:nvSpPr>
      <dsp:spPr>
        <a:xfrm>
          <a:off x="6068249" y="58663"/>
          <a:ext cx="1586701" cy="105779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F7B9D-0BEB-4048-AD16-F3165B392DE2}">
      <dsp:nvSpPr>
        <dsp:cNvPr id="0" name=""/>
        <dsp:cNvSpPr/>
      </dsp:nvSpPr>
      <dsp:spPr>
        <a:xfrm>
          <a:off x="7755257" y="1124149"/>
          <a:ext cx="2179850" cy="1505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7755257" y="1124149"/>
        <a:ext cx="2179850" cy="1505441"/>
      </dsp:txXfrm>
    </dsp:sp>
    <dsp:sp modelId="{A34DA0F2-2C6B-4AB4-A4E9-8DD61BF59340}">
      <dsp:nvSpPr>
        <dsp:cNvPr id="0" name=""/>
        <dsp:cNvSpPr/>
      </dsp:nvSpPr>
      <dsp:spPr>
        <a:xfrm>
          <a:off x="7522862" y="984439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186648"/>
                <a:satOff val="0"/>
                <a:lumOff val="123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186648"/>
                <a:satOff val="0"/>
                <a:lumOff val="123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186648"/>
                <a:satOff val="0"/>
                <a:lumOff val="123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51FDCD-D578-401F-A412-DEBDDB60DE2D}">
      <dsp:nvSpPr>
        <dsp:cNvPr id="0" name=""/>
        <dsp:cNvSpPr/>
      </dsp:nvSpPr>
      <dsp:spPr>
        <a:xfrm rot="5400000">
          <a:off x="9643195" y="984508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233310"/>
                <a:satOff val="0"/>
                <a:lumOff val="153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233310"/>
                <a:satOff val="0"/>
                <a:lumOff val="153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233310"/>
                <a:satOff val="0"/>
                <a:lumOff val="153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58286D-8E9D-4805-9B69-4DCEA40E7066}">
      <dsp:nvSpPr>
        <dsp:cNvPr id="0" name=""/>
        <dsp:cNvSpPr/>
      </dsp:nvSpPr>
      <dsp:spPr>
        <a:xfrm rot="16200000">
          <a:off x="7522793" y="2229629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279973"/>
                <a:satOff val="0"/>
                <a:lumOff val="184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279973"/>
                <a:satOff val="0"/>
                <a:lumOff val="184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279973"/>
                <a:satOff val="0"/>
                <a:lumOff val="184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C720D4-A841-4634-AE8F-3565BE492384}">
      <dsp:nvSpPr>
        <dsp:cNvPr id="0" name=""/>
        <dsp:cNvSpPr/>
      </dsp:nvSpPr>
      <dsp:spPr>
        <a:xfrm rot="10800000">
          <a:off x="9643265" y="2229559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326635"/>
                <a:satOff val="0"/>
                <a:lumOff val="215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326635"/>
                <a:satOff val="0"/>
                <a:lumOff val="215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326635"/>
                <a:satOff val="0"/>
                <a:lumOff val="215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68B5D7-6EB5-492B-9A17-DEE5194297C6}">
      <dsp:nvSpPr>
        <dsp:cNvPr id="0" name=""/>
        <dsp:cNvSpPr/>
      </dsp:nvSpPr>
      <dsp:spPr>
        <a:xfrm>
          <a:off x="3746401" y="3181061"/>
          <a:ext cx="1586701" cy="10577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090CE7-6EBD-4959-A2C1-3C3F90EFAE8C}">
      <dsp:nvSpPr>
        <dsp:cNvPr id="0" name=""/>
        <dsp:cNvSpPr/>
      </dsp:nvSpPr>
      <dsp:spPr>
        <a:xfrm>
          <a:off x="5435140" y="4391759"/>
          <a:ext cx="2247963" cy="1388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ময়লা হাতে চোখ ঘষলে বা অপরিষ্কার হাত মুখে দিলে জীবাণু দেহে ঢুকতে পারে।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435140" y="4391759"/>
        <a:ext cx="2247963" cy="1388527"/>
      </dsp:txXfrm>
    </dsp:sp>
    <dsp:sp modelId="{ED92D6B7-D5D7-444E-AAAA-EEE1DE27DDEA}">
      <dsp:nvSpPr>
        <dsp:cNvPr id="0" name=""/>
        <dsp:cNvSpPr/>
      </dsp:nvSpPr>
      <dsp:spPr>
        <a:xfrm>
          <a:off x="5201014" y="4106836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373297"/>
                <a:satOff val="0"/>
                <a:lumOff val="246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373297"/>
                <a:satOff val="0"/>
                <a:lumOff val="246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373297"/>
                <a:satOff val="0"/>
                <a:lumOff val="246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4BB23A-006E-4F2C-A807-97A137301F44}">
      <dsp:nvSpPr>
        <dsp:cNvPr id="0" name=""/>
        <dsp:cNvSpPr/>
      </dsp:nvSpPr>
      <dsp:spPr>
        <a:xfrm rot="5400000">
          <a:off x="7321347" y="4106906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419959"/>
                <a:satOff val="0"/>
                <a:lumOff val="2771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419959"/>
                <a:satOff val="0"/>
                <a:lumOff val="2771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419959"/>
                <a:satOff val="0"/>
                <a:lumOff val="2771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DCAB19-AA1A-4860-9638-0D90D5ED5A0C}">
      <dsp:nvSpPr>
        <dsp:cNvPr id="0" name=""/>
        <dsp:cNvSpPr/>
      </dsp:nvSpPr>
      <dsp:spPr>
        <a:xfrm rot="16200000">
          <a:off x="5200944" y="5352027"/>
          <a:ext cx="540013" cy="53987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466621"/>
                <a:satOff val="0"/>
                <a:lumOff val="307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466621"/>
                <a:satOff val="0"/>
                <a:lumOff val="307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466621"/>
                <a:satOff val="0"/>
                <a:lumOff val="307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E56ECA-B141-4EBC-8523-0600517CF774}">
      <dsp:nvSpPr>
        <dsp:cNvPr id="0" name=""/>
        <dsp:cNvSpPr/>
      </dsp:nvSpPr>
      <dsp:spPr>
        <a:xfrm rot="10800000">
          <a:off x="7321416" y="5351957"/>
          <a:ext cx="539873" cy="540013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4">
                <a:shade val="80000"/>
                <a:hueOff val="-513283"/>
                <a:satOff val="0"/>
                <a:lumOff val="338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513283"/>
                <a:satOff val="0"/>
                <a:lumOff val="338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513283"/>
                <a:satOff val="0"/>
                <a:lumOff val="338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83C76-590D-4A75-BCD6-BC88EA54302A}">
      <dsp:nvSpPr>
        <dsp:cNvPr id="0" name=""/>
        <dsp:cNvSpPr/>
      </dsp:nvSpPr>
      <dsp:spPr>
        <a:xfrm>
          <a:off x="1313718" y="339354"/>
          <a:ext cx="2267580" cy="2267580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D0A02-A1E3-4AA5-A401-21348F5E8A21}">
      <dsp:nvSpPr>
        <dsp:cNvPr id="0" name=""/>
        <dsp:cNvSpPr/>
      </dsp:nvSpPr>
      <dsp:spPr>
        <a:xfrm>
          <a:off x="1313718" y="339354"/>
          <a:ext cx="2267580" cy="2267580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5D28B-98DB-4947-8046-9B7DECC9A902}">
      <dsp:nvSpPr>
        <dsp:cNvPr id="0" name=""/>
        <dsp:cNvSpPr/>
      </dsp:nvSpPr>
      <dsp:spPr>
        <a:xfrm>
          <a:off x="1313718" y="339354"/>
          <a:ext cx="2267580" cy="2267580"/>
        </a:xfrm>
        <a:prstGeom prst="blockArc">
          <a:avLst>
            <a:gd name="adj1" fmla="val 0"/>
            <a:gd name="adj2" fmla="val 5400000"/>
            <a:gd name="adj3" fmla="val 4636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9D14D-DBCC-4872-8E56-FFAA9DB99A8E}">
      <dsp:nvSpPr>
        <dsp:cNvPr id="0" name=""/>
        <dsp:cNvSpPr/>
      </dsp:nvSpPr>
      <dsp:spPr>
        <a:xfrm>
          <a:off x="1313718" y="339354"/>
          <a:ext cx="2267580" cy="2267580"/>
        </a:xfrm>
        <a:prstGeom prst="blockArc">
          <a:avLst>
            <a:gd name="adj1" fmla="val 16200000"/>
            <a:gd name="adj2" fmla="val 0"/>
            <a:gd name="adj3" fmla="val 46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C5969-43D5-46B1-8B37-9E22D1778341}">
      <dsp:nvSpPr>
        <dsp:cNvPr id="0" name=""/>
        <dsp:cNvSpPr/>
      </dsp:nvSpPr>
      <dsp:spPr>
        <a:xfrm>
          <a:off x="2002919" y="1069034"/>
          <a:ext cx="889178" cy="808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000" kern="1200" dirty="0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endParaRPr lang="en-US" sz="3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33136" y="1187395"/>
        <a:ext cx="628744" cy="571498"/>
      </dsp:txXfrm>
    </dsp:sp>
    <dsp:sp modelId="{C58A49F2-256A-4B0F-8DB8-1D65DB067DD8}">
      <dsp:nvSpPr>
        <dsp:cNvPr id="0" name=""/>
        <dsp:cNvSpPr/>
      </dsp:nvSpPr>
      <dsp:spPr>
        <a:xfrm>
          <a:off x="2082505" y="631"/>
          <a:ext cx="730005" cy="73000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500" kern="1200" dirty="0">
              <a:latin typeface="NikoshBAN" panose="02000000000000000000" pitchFamily="2" charset="0"/>
              <a:cs typeface="NikoshBAN" panose="02000000000000000000" pitchFamily="2" charset="0"/>
            </a:rPr>
            <a:t>খাদ্য</a:t>
          </a:r>
          <a:endParaRPr lang="en-US" sz="2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89412" y="107538"/>
        <a:ext cx="516191" cy="516191"/>
      </dsp:txXfrm>
    </dsp:sp>
    <dsp:sp modelId="{E3C01BB0-001F-4748-9EA9-255F0740EA7F}">
      <dsp:nvSpPr>
        <dsp:cNvPr id="0" name=""/>
        <dsp:cNvSpPr/>
      </dsp:nvSpPr>
      <dsp:spPr>
        <a:xfrm>
          <a:off x="2992549" y="901645"/>
          <a:ext cx="1124938" cy="1142999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দেহে জীবাণু প্রবেশ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157292" y="1069033"/>
        <a:ext cx="795452" cy="808223"/>
      </dsp:txXfrm>
    </dsp:sp>
    <dsp:sp modelId="{D4819C50-D513-4364-BE29-62EAE1770C4E}">
      <dsp:nvSpPr>
        <dsp:cNvPr id="0" name=""/>
        <dsp:cNvSpPr/>
      </dsp:nvSpPr>
      <dsp:spPr>
        <a:xfrm>
          <a:off x="2082505" y="2215652"/>
          <a:ext cx="730005" cy="730005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500" kern="1200" dirty="0">
              <a:latin typeface="NikoshBAN" panose="02000000000000000000" pitchFamily="2" charset="0"/>
              <a:cs typeface="NikoshBAN" panose="02000000000000000000" pitchFamily="2" charset="0"/>
            </a:rPr>
            <a:t>হাত</a:t>
          </a:r>
          <a:endParaRPr lang="en-US" sz="2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89412" y="2322559"/>
        <a:ext cx="516191" cy="516191"/>
      </dsp:txXfrm>
    </dsp:sp>
    <dsp:sp modelId="{362CF9DE-B15E-4992-9CA8-7A4084AEE071}">
      <dsp:nvSpPr>
        <dsp:cNvPr id="0" name=""/>
        <dsp:cNvSpPr/>
      </dsp:nvSpPr>
      <dsp:spPr>
        <a:xfrm>
          <a:off x="884357" y="1044343"/>
          <a:ext cx="911280" cy="857603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জীবাণু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17811" y="1169936"/>
        <a:ext cx="644372" cy="6064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2BBD1-B645-4C2B-9B39-3608E6C975DD}">
      <dsp:nvSpPr>
        <dsp:cNvPr id="0" name=""/>
        <dsp:cNvSpPr/>
      </dsp:nvSpPr>
      <dsp:spPr>
        <a:xfrm>
          <a:off x="2079998" y="3556214"/>
          <a:ext cx="2433304" cy="209793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9530" rIns="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স্বাস্থ্যসম্মত</a:t>
          </a:r>
          <a:r>
            <a:rPr lang="en-US" sz="3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9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জীবনযাপন</a:t>
          </a:r>
          <a:endParaRPr lang="en-US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57601" y="3881774"/>
        <a:ext cx="1678098" cy="1446812"/>
      </dsp:txXfrm>
    </dsp:sp>
    <dsp:sp modelId="{88D496E0-06B6-4C4B-B36F-FC285BCABAF6}">
      <dsp:nvSpPr>
        <dsp:cNvPr id="0" name=""/>
        <dsp:cNvSpPr/>
      </dsp:nvSpPr>
      <dsp:spPr>
        <a:xfrm>
          <a:off x="2143212" y="4482409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C1C74-82D4-4A0B-AA0A-79509FF2FFD9}">
      <dsp:nvSpPr>
        <dsp:cNvPr id="0" name=""/>
        <dsp:cNvSpPr/>
      </dsp:nvSpPr>
      <dsp:spPr>
        <a:xfrm>
          <a:off x="0" y="2429372"/>
          <a:ext cx="2433304" cy="20979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4A736-718E-4332-9BC9-D78EED6072C3}">
      <dsp:nvSpPr>
        <dsp:cNvPr id="0" name=""/>
        <dsp:cNvSpPr/>
      </dsp:nvSpPr>
      <dsp:spPr>
        <a:xfrm>
          <a:off x="1656552" y="4250167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7A0258-9D21-4703-914B-C822C80F6227}">
      <dsp:nvSpPr>
        <dsp:cNvPr id="0" name=""/>
        <dsp:cNvSpPr/>
      </dsp:nvSpPr>
      <dsp:spPr>
        <a:xfrm>
          <a:off x="4153070" y="2404430"/>
          <a:ext cx="2433304" cy="209793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9530" rIns="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সুষম খাদ্য গ্রহণ</a:t>
          </a:r>
          <a:endParaRPr lang="en-US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30673" y="2729990"/>
        <a:ext cx="1678098" cy="1446812"/>
      </dsp:txXfrm>
    </dsp:sp>
    <dsp:sp modelId="{219051B4-07E8-40CB-85B5-DF891C0418F2}">
      <dsp:nvSpPr>
        <dsp:cNvPr id="0" name=""/>
        <dsp:cNvSpPr/>
      </dsp:nvSpPr>
      <dsp:spPr>
        <a:xfrm>
          <a:off x="5816549" y="4223008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A6268-E8DA-45CA-ACFD-68AC39B14A96}">
      <dsp:nvSpPr>
        <dsp:cNvPr id="0" name=""/>
        <dsp:cNvSpPr/>
      </dsp:nvSpPr>
      <dsp:spPr>
        <a:xfrm>
          <a:off x="6226141" y="3556214"/>
          <a:ext cx="2433304" cy="20979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rcRect/>
          <a:stretch>
            <a:fillRect l="-6000" r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84CF4-7293-4786-99F4-A1653B19E5AC}">
      <dsp:nvSpPr>
        <dsp:cNvPr id="0" name=""/>
        <dsp:cNvSpPr/>
      </dsp:nvSpPr>
      <dsp:spPr>
        <a:xfrm>
          <a:off x="6289355" y="4482409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D328B-B912-4312-96C9-61E25792A11A}">
      <dsp:nvSpPr>
        <dsp:cNvPr id="0" name=""/>
        <dsp:cNvSpPr/>
      </dsp:nvSpPr>
      <dsp:spPr>
        <a:xfrm>
          <a:off x="2079998" y="1257634"/>
          <a:ext cx="2433304" cy="209793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9530" rIns="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পরিমিত ব্যায়াম</a:t>
          </a:r>
          <a:endParaRPr lang="en-US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57601" y="1583194"/>
        <a:ext cx="1678098" cy="1446812"/>
      </dsp:txXfrm>
    </dsp:sp>
    <dsp:sp modelId="{A971DFD1-6CC2-414D-8983-BEBB93AA58F3}">
      <dsp:nvSpPr>
        <dsp:cNvPr id="0" name=""/>
        <dsp:cNvSpPr/>
      </dsp:nvSpPr>
      <dsp:spPr>
        <a:xfrm>
          <a:off x="3729623" y="1303084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ACBE5-EA35-428A-91EB-37997E05AB95}">
      <dsp:nvSpPr>
        <dsp:cNvPr id="0" name=""/>
        <dsp:cNvSpPr/>
      </dsp:nvSpPr>
      <dsp:spPr>
        <a:xfrm>
          <a:off x="4153070" y="111392"/>
          <a:ext cx="2433304" cy="20979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/>
          <a:srcRect/>
          <a:stretch>
            <a:fillRect l="-12000" r="-1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29482-1011-4717-BF55-69A9C22EAB77}">
      <dsp:nvSpPr>
        <dsp:cNvPr id="0" name=""/>
        <dsp:cNvSpPr/>
      </dsp:nvSpPr>
      <dsp:spPr>
        <a:xfrm>
          <a:off x="4224943" y="1032598"/>
          <a:ext cx="284895" cy="24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B56FC-524A-402C-B31D-F5EADADFEF08}">
      <dsp:nvSpPr>
        <dsp:cNvPr id="0" name=""/>
        <dsp:cNvSpPr/>
      </dsp:nvSpPr>
      <dsp:spPr>
        <a:xfrm>
          <a:off x="2034193" y="3640964"/>
          <a:ext cx="2379719" cy="205173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0960" rIns="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খেলাধুলা</a:t>
          </a:r>
          <a:endParaRPr lang="en-US" sz="4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03481" y="3959354"/>
        <a:ext cx="1641143" cy="1414952"/>
      </dsp:txXfrm>
    </dsp:sp>
    <dsp:sp modelId="{460C7139-4302-4888-AC5E-AEA49B39FA46}">
      <dsp:nvSpPr>
        <dsp:cNvPr id="0" name=""/>
        <dsp:cNvSpPr/>
      </dsp:nvSpPr>
      <dsp:spPr>
        <a:xfrm>
          <a:off x="2096015" y="4546762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BF1FF-4AB9-411B-A331-93E9136EB24B}">
      <dsp:nvSpPr>
        <dsp:cNvPr id="0" name=""/>
        <dsp:cNvSpPr/>
      </dsp:nvSpPr>
      <dsp:spPr>
        <a:xfrm>
          <a:off x="0" y="2538937"/>
          <a:ext cx="2379719" cy="20517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C5F59E-C29A-4D3C-BB84-64D7B083DE55}">
      <dsp:nvSpPr>
        <dsp:cNvPr id="0" name=""/>
        <dsp:cNvSpPr/>
      </dsp:nvSpPr>
      <dsp:spPr>
        <a:xfrm>
          <a:off x="1620072" y="4319635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F9F9C-0067-4F4C-8D13-29DCA443F311}">
      <dsp:nvSpPr>
        <dsp:cNvPr id="0" name=""/>
        <dsp:cNvSpPr/>
      </dsp:nvSpPr>
      <dsp:spPr>
        <a:xfrm>
          <a:off x="4061612" y="2514544"/>
          <a:ext cx="2379719" cy="205173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0960" rIns="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বিশ্রাম</a:t>
          </a:r>
          <a:endParaRPr lang="en-US" sz="4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30900" y="2832934"/>
        <a:ext cx="1641143" cy="1414952"/>
      </dsp:txXfrm>
    </dsp:sp>
    <dsp:sp modelId="{B2579792-A097-4AB5-9C44-DC8AED3B8D44}">
      <dsp:nvSpPr>
        <dsp:cNvPr id="0" name=""/>
        <dsp:cNvSpPr/>
      </dsp:nvSpPr>
      <dsp:spPr>
        <a:xfrm>
          <a:off x="5688460" y="4293074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16CBC-DBB4-4414-ADCA-5A8F2FEBB2DE}">
      <dsp:nvSpPr>
        <dsp:cNvPr id="0" name=""/>
        <dsp:cNvSpPr/>
      </dsp:nvSpPr>
      <dsp:spPr>
        <a:xfrm>
          <a:off x="6089031" y="3650310"/>
          <a:ext cx="2379719" cy="200489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rcRect/>
          <a:stretch>
            <a:fillRect l="-13000" r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66A152-9D57-4B8D-916B-F58E31A1BACF}">
      <dsp:nvSpPr>
        <dsp:cNvPr id="0" name=""/>
        <dsp:cNvSpPr/>
      </dsp:nvSpPr>
      <dsp:spPr>
        <a:xfrm>
          <a:off x="6150853" y="4546762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D034E-2FC8-43D9-B8B0-C89E46DEAA09}">
      <dsp:nvSpPr>
        <dsp:cNvPr id="0" name=""/>
        <dsp:cNvSpPr/>
      </dsp:nvSpPr>
      <dsp:spPr>
        <a:xfrm>
          <a:off x="2034193" y="1393002"/>
          <a:ext cx="2379719" cy="2051732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0960" rIns="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ঘুম</a:t>
          </a:r>
          <a:endParaRPr lang="en-US" sz="4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03481" y="1711392"/>
        <a:ext cx="1641143" cy="1414952"/>
      </dsp:txXfrm>
    </dsp:sp>
    <dsp:sp modelId="{48A723BD-25EE-40DB-8018-B1EA979766C9}">
      <dsp:nvSpPr>
        <dsp:cNvPr id="0" name=""/>
        <dsp:cNvSpPr/>
      </dsp:nvSpPr>
      <dsp:spPr>
        <a:xfrm>
          <a:off x="3647491" y="1437452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6F942-E477-4EE0-976F-60E6DE00F600}">
      <dsp:nvSpPr>
        <dsp:cNvPr id="0" name=""/>
        <dsp:cNvSpPr/>
      </dsp:nvSpPr>
      <dsp:spPr>
        <a:xfrm>
          <a:off x="4061612" y="272003"/>
          <a:ext cx="2379719" cy="205173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CE2B8-BC21-4F11-BD75-2E968B88BDB5}">
      <dsp:nvSpPr>
        <dsp:cNvPr id="0" name=""/>
        <dsp:cNvSpPr/>
      </dsp:nvSpPr>
      <dsp:spPr>
        <a:xfrm>
          <a:off x="4131903" y="1172922"/>
          <a:ext cx="278621" cy="24013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DB668-B9A2-4B34-A651-704FD58B8A65}">
      <dsp:nvSpPr>
        <dsp:cNvPr id="0" name=""/>
        <dsp:cNvSpPr/>
      </dsp:nvSpPr>
      <dsp:spPr>
        <a:xfrm>
          <a:off x="2074742" y="3696296"/>
          <a:ext cx="2427154" cy="209263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 হলে ডাক্তার দেখানো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51391" y="4021033"/>
        <a:ext cx="1673856" cy="1443156"/>
      </dsp:txXfrm>
    </dsp:sp>
    <dsp:sp modelId="{11132442-A520-4691-9EAB-A7745171A98D}">
      <dsp:nvSpPr>
        <dsp:cNvPr id="0" name=""/>
        <dsp:cNvSpPr/>
      </dsp:nvSpPr>
      <dsp:spPr>
        <a:xfrm>
          <a:off x="2137796" y="4620150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DD34A-BE4C-4A9D-8FBF-D41E0E244FEB}">
      <dsp:nvSpPr>
        <dsp:cNvPr id="0" name=""/>
        <dsp:cNvSpPr/>
      </dsp:nvSpPr>
      <dsp:spPr>
        <a:xfrm>
          <a:off x="0" y="2572302"/>
          <a:ext cx="2427154" cy="209263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F8E15-6A26-40B9-8A63-98634ED9DD36}">
      <dsp:nvSpPr>
        <dsp:cNvPr id="0" name=""/>
        <dsp:cNvSpPr/>
      </dsp:nvSpPr>
      <dsp:spPr>
        <a:xfrm>
          <a:off x="1652365" y="4388495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02B34-7099-4824-89C9-F5E9A59BC6A7}">
      <dsp:nvSpPr>
        <dsp:cNvPr id="0" name=""/>
        <dsp:cNvSpPr/>
      </dsp:nvSpPr>
      <dsp:spPr>
        <a:xfrm>
          <a:off x="4142574" y="2547423"/>
          <a:ext cx="2427154" cy="209263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shade val="80000"/>
            <a:hueOff val="-256642"/>
            <a:satOff val="0"/>
            <a:lumOff val="1693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ওষুধ খাওয়া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19223" y="2872160"/>
        <a:ext cx="1673856" cy="1443156"/>
      </dsp:txXfrm>
    </dsp:sp>
    <dsp:sp modelId="{0BC37B31-2AED-4F2D-9484-7CC15A37A098}">
      <dsp:nvSpPr>
        <dsp:cNvPr id="0" name=""/>
        <dsp:cNvSpPr/>
      </dsp:nvSpPr>
      <dsp:spPr>
        <a:xfrm>
          <a:off x="5801850" y="4361405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643BD-DBB7-4BEF-96C3-C2D570990559}">
      <dsp:nvSpPr>
        <dsp:cNvPr id="0" name=""/>
        <dsp:cNvSpPr/>
      </dsp:nvSpPr>
      <dsp:spPr>
        <a:xfrm>
          <a:off x="6210407" y="3696296"/>
          <a:ext cx="2427154" cy="209263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79F705-B8CB-488D-AD97-4B2EAE2DF6BF}">
      <dsp:nvSpPr>
        <dsp:cNvPr id="0" name=""/>
        <dsp:cNvSpPr/>
      </dsp:nvSpPr>
      <dsp:spPr>
        <a:xfrm>
          <a:off x="6273461" y="4620150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A60DDF-4C36-481F-A63E-7F24250C0468}">
      <dsp:nvSpPr>
        <dsp:cNvPr id="0" name=""/>
        <dsp:cNvSpPr/>
      </dsp:nvSpPr>
      <dsp:spPr>
        <a:xfrm>
          <a:off x="2074742" y="1403525"/>
          <a:ext cx="2427154" cy="209263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রোগ থেকে সেরে ওঠার জন্য পুষ্টিযুক্ত খাদ্য খাওয়া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51391" y="1728262"/>
        <a:ext cx="1673856" cy="1443156"/>
      </dsp:txXfrm>
    </dsp:sp>
    <dsp:sp modelId="{AB27FB82-2EC7-4782-BFE6-559D4037ED2F}">
      <dsp:nvSpPr>
        <dsp:cNvPr id="0" name=""/>
        <dsp:cNvSpPr/>
      </dsp:nvSpPr>
      <dsp:spPr>
        <a:xfrm>
          <a:off x="3720197" y="1448861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593B2-43E6-41C3-8B1A-8810EC838EBD}">
      <dsp:nvSpPr>
        <dsp:cNvPr id="0" name=""/>
        <dsp:cNvSpPr/>
      </dsp:nvSpPr>
      <dsp:spPr>
        <a:xfrm>
          <a:off x="4142574" y="260180"/>
          <a:ext cx="2427154" cy="209263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2DCED-4B7B-4E87-8917-11CD212717F9}">
      <dsp:nvSpPr>
        <dsp:cNvPr id="0" name=""/>
        <dsp:cNvSpPr/>
      </dsp:nvSpPr>
      <dsp:spPr>
        <a:xfrm>
          <a:off x="4214266" y="1179058"/>
          <a:ext cx="284175" cy="24492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13B90-1929-4A1F-95FB-910A57CD3D4D}">
      <dsp:nvSpPr>
        <dsp:cNvPr id="0" name=""/>
        <dsp:cNvSpPr/>
      </dsp:nvSpPr>
      <dsp:spPr>
        <a:xfrm>
          <a:off x="2193009" y="3699419"/>
          <a:ext cx="2565510" cy="221191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খাওয়ার আগে হাত ধোয়া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91128" y="4042667"/>
        <a:ext cx="1769272" cy="1525421"/>
      </dsp:txXfrm>
    </dsp:sp>
    <dsp:sp modelId="{E0AAA999-E8A4-43FD-AB13-92B30DA274A5}">
      <dsp:nvSpPr>
        <dsp:cNvPr id="0" name=""/>
        <dsp:cNvSpPr/>
      </dsp:nvSpPr>
      <dsp:spPr>
        <a:xfrm>
          <a:off x="2259657" y="4675935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BA6F3-7B18-408C-B420-53C1BE58B349}">
      <dsp:nvSpPr>
        <dsp:cNvPr id="0" name=""/>
        <dsp:cNvSpPr/>
      </dsp:nvSpPr>
      <dsp:spPr>
        <a:xfrm>
          <a:off x="0" y="2511353"/>
          <a:ext cx="2565510" cy="221191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BB74B-682E-4F2B-A60F-EDDF5A6B483E}">
      <dsp:nvSpPr>
        <dsp:cNvPr id="0" name=""/>
        <dsp:cNvSpPr/>
      </dsp:nvSpPr>
      <dsp:spPr>
        <a:xfrm>
          <a:off x="1746555" y="4431076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027F0-B627-4FDA-937A-06A8C18F4508}">
      <dsp:nvSpPr>
        <dsp:cNvPr id="0" name=""/>
        <dsp:cNvSpPr/>
      </dsp:nvSpPr>
      <dsp:spPr>
        <a:xfrm>
          <a:off x="4378714" y="2485056"/>
          <a:ext cx="2565510" cy="221191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নিরাপদ পানি পান করা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76833" y="2828304"/>
        <a:ext cx="1769272" cy="1525421"/>
      </dsp:txXfrm>
    </dsp:sp>
    <dsp:sp modelId="{CEA5CE70-EF2B-4F87-A4CC-6003B3DC05A2}">
      <dsp:nvSpPr>
        <dsp:cNvPr id="0" name=""/>
        <dsp:cNvSpPr/>
      </dsp:nvSpPr>
      <dsp:spPr>
        <a:xfrm>
          <a:off x="6132574" y="4402440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6624C-6C37-4405-AD7D-7F90B0DE811C}">
      <dsp:nvSpPr>
        <dsp:cNvPr id="0" name=""/>
        <dsp:cNvSpPr/>
      </dsp:nvSpPr>
      <dsp:spPr>
        <a:xfrm>
          <a:off x="6564420" y="3699419"/>
          <a:ext cx="2565510" cy="221191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56A94-3FD4-45D0-9B57-1E357807E537}">
      <dsp:nvSpPr>
        <dsp:cNvPr id="0" name=""/>
        <dsp:cNvSpPr/>
      </dsp:nvSpPr>
      <dsp:spPr>
        <a:xfrm>
          <a:off x="6631068" y="4675935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0592C7-B837-4C29-B1C7-A60F9831314B}">
      <dsp:nvSpPr>
        <dsp:cNvPr id="0" name=""/>
        <dsp:cNvSpPr/>
      </dsp:nvSpPr>
      <dsp:spPr>
        <a:xfrm>
          <a:off x="2193009" y="1275952"/>
          <a:ext cx="2565510" cy="221191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শরীর পরিচ্ছন্ন রাখা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91128" y="1619200"/>
        <a:ext cx="1769272" cy="1525421"/>
      </dsp:txXfrm>
    </dsp:sp>
    <dsp:sp modelId="{0ED9F48E-D91B-4070-AE2C-EB2E38D50481}">
      <dsp:nvSpPr>
        <dsp:cNvPr id="0" name=""/>
        <dsp:cNvSpPr/>
      </dsp:nvSpPr>
      <dsp:spPr>
        <a:xfrm>
          <a:off x="3932261" y="1323872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FB581-02C3-40D9-AA45-11773668D244}">
      <dsp:nvSpPr>
        <dsp:cNvPr id="0" name=""/>
        <dsp:cNvSpPr/>
      </dsp:nvSpPr>
      <dsp:spPr>
        <a:xfrm>
          <a:off x="4378714" y="67433"/>
          <a:ext cx="2565510" cy="221191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1000" r="-4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75C32-9C76-4BB7-8884-A6892FF6240B}">
      <dsp:nvSpPr>
        <dsp:cNvPr id="0" name=""/>
        <dsp:cNvSpPr/>
      </dsp:nvSpPr>
      <dsp:spPr>
        <a:xfrm>
          <a:off x="4454493" y="1038689"/>
          <a:ext cx="300374" cy="25888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5DFF6-318A-41F4-896B-E8F55996865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E18EF-B6E7-4A01-9886-3E87363B3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CD2-C39D-4CE7-86E0-A55AFDA75AFE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4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974BF-73E9-4820-A284-35BA51361E24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18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E96A-2EFC-4EDC-9A2B-3992F6E6BF22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6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F0C50-5976-4427-B94E-7E1FA6DBE3BC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5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CCB06-5D14-4A0D-863A-D5BCA7256BA5}" type="datetime1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87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62BD-6430-4585-883A-C5F2AA145525}" type="datetime1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9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798E-256F-4C27-8FC7-E2BB1B27252D}" type="datetime1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02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A61B6-0B0A-4F9A-B598-2B9296899A71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2FB47-01B3-4CAB-BD21-2EBBD967A842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6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D347-55A5-42AA-BD57-CCC283E8EFA6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9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EA49-6CC9-4595-986F-235CAF1F0C6C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5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87EC9-7AE7-46CB-8335-782827FF989B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Taufiqul Islam Robi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2D3CE-20E7-4BE6-9E15-814C4CA56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6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diagramDrawing" Target="../diagrams/drawing6.xml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diagramColors" Target="../diagrams/colors6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14.jpg"/><Relationship Id="rId10" Type="http://schemas.openxmlformats.org/officeDocument/2006/relationships/diagramLayout" Target="../diagrams/layout6.xml"/><Relationship Id="rId4" Type="http://schemas.openxmlformats.org/officeDocument/2006/relationships/image" Target="../media/image19.jpg"/><Relationship Id="rId9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bg1"/>
            </a:gs>
            <a:gs pos="61000">
              <a:schemeClr val="bg1"/>
            </a:gs>
            <a:gs pos="62000">
              <a:srgbClr val="FFC00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6560"/>
            <a:ext cx="1955411" cy="1946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366226" y="-224712"/>
            <a:ext cx="1840492" cy="2139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47111" y="4915991"/>
            <a:ext cx="1890448" cy="21515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2" y="-187584"/>
            <a:ext cx="1802485" cy="21036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203" y="666489"/>
            <a:ext cx="5324929" cy="23784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1118436">
            <a:off x="5009421" y="745885"/>
            <a:ext cx="33264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CC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b="1" dirty="0">
              <a:solidFill>
                <a:srgbClr val="CC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52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4359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7471866"/>
              </p:ext>
            </p:extLst>
          </p:nvPr>
        </p:nvGraphicFramePr>
        <p:xfrm>
          <a:off x="1336432" y="759656"/>
          <a:ext cx="9580098" cy="528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2100" y="1114791"/>
            <a:ext cx="966569" cy="4572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292" y="1114791"/>
            <a:ext cx="966569" cy="4572147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06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54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17FF99-CBAA-4E2A-A8C5-60C7681B3F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6217FF99-CBAA-4E2A-A8C5-60C7681B3F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ABE44D-05A0-4ABF-BC62-73A5550EE2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52ABE44D-05A0-4ABF-BC62-73A5550EE2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DE5CD94-1D52-4501-BE87-18924728E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graphicEl>
                                              <a:dgm id="{2DE5CD94-1D52-4501-BE87-18924728E2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8063B2-1F76-4700-9D3E-160B21350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DA8063B2-1F76-4700-9D3E-160B21350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87316748"/>
              </p:ext>
            </p:extLst>
          </p:nvPr>
        </p:nvGraphicFramePr>
        <p:xfrm>
          <a:off x="1983545" y="914399"/>
          <a:ext cx="8412480" cy="5155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8" b="38141"/>
          <a:stretch/>
        </p:blipFill>
        <p:spPr>
          <a:xfrm rot="16200000">
            <a:off x="-1804182" y="2718581"/>
            <a:ext cx="5155810" cy="15474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8" b="38141"/>
          <a:stretch/>
        </p:blipFill>
        <p:spPr>
          <a:xfrm rot="16200000">
            <a:off x="8591843" y="2718581"/>
            <a:ext cx="5155810" cy="1547446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06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3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938B91-E555-4C72-A3C4-6709AC8252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938B91-E555-4C72-A3C4-6709AC8252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AB512B-EC91-41BB-8A31-1C8586CCEE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graphicEl>
                                              <a:dgm id="{41AB512B-EC91-41BB-8A31-1C8586CCEE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accent4">
                <a:lumMod val="20000"/>
                <a:lumOff val="80000"/>
              </a:schemeClr>
            </a:gs>
            <a:gs pos="100000">
              <a:srgbClr val="7030A0">
                <a:alpha val="28000"/>
              </a:srgbClr>
            </a:gs>
            <a:gs pos="33000">
              <a:schemeClr val="accent4">
                <a:lumMod val="40000"/>
                <a:lumOff val="60000"/>
              </a:schemeClr>
            </a:gs>
            <a:gs pos="32000">
              <a:schemeClr val="accent4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9968" y="393897"/>
            <a:ext cx="378420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rgbClr val="FF99FF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800" b="1" dirty="0">
                <a:ln w="12700">
                  <a:solidFill>
                    <a:srgbClr val="FF99FF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rgbClr val="FF99FF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b="1" dirty="0">
                <a:ln w="12700">
                  <a:solidFill>
                    <a:srgbClr val="FF99FF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rgbClr val="FF99FF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800" b="1" dirty="0">
              <a:ln w="12700">
                <a:solidFill>
                  <a:srgbClr val="FF99FF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625707"/>
              </p:ext>
            </p:extLst>
          </p:nvPr>
        </p:nvGraphicFramePr>
        <p:xfrm>
          <a:off x="5334000" y="3211513"/>
          <a:ext cx="15271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ackager Shell Object" showAsIcon="1" r:id="rId3" imgW="1527840" imgH="430200" progId="Package">
                  <p:embed/>
                </p:oleObj>
              </mc:Choice>
              <mc:Fallback>
                <p:oleObj name="Packager Shell Object" showAsIcon="1" r:id="rId3" imgW="1527840" imgH="4302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0" y="3211513"/>
                        <a:ext cx="1527175" cy="43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17364" y="5698513"/>
            <a:ext cx="495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ভিডিওতে আমরা কী দেখলাম?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4948" y="5629932"/>
            <a:ext cx="4923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কীভাবে কলেরা ছড়ায়?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2671" y="5698513"/>
            <a:ext cx="794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কলেরা হলে আমাদের শরীরের অবস্থা কেমন হয়?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2642" y="5698513"/>
            <a:ext cx="495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এরকম আরো কিছু চিত্র দেখি।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6560"/>
            <a:ext cx="1955411" cy="19467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366226" y="-224712"/>
            <a:ext cx="1840492" cy="21398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47111" y="4915991"/>
            <a:ext cx="1890448" cy="21515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2" y="-187584"/>
            <a:ext cx="1802485" cy="2103613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0" y="-37021"/>
            <a:ext cx="12192000" cy="6895021"/>
          </a:xfrm>
          <a:prstGeom prst="frame">
            <a:avLst>
              <a:gd name="adj1" fmla="val 1344"/>
            </a:avLst>
          </a:prstGeom>
          <a:solidFill>
            <a:srgbClr val="7030A0">
              <a:alpha val="3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6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5" grpId="0"/>
      <p:bldP spid="5" grpId="1"/>
      <p:bldP spid="6" grpId="0"/>
      <p:bldP spid="6" grpId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54271852"/>
              </p:ext>
            </p:extLst>
          </p:nvPr>
        </p:nvGraphicFramePr>
        <p:xfrm>
          <a:off x="0" y="1"/>
          <a:ext cx="12046857" cy="5849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31492" y="116116"/>
            <a:ext cx="171536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5655212"/>
            <a:ext cx="12192000" cy="7033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88563" y="5860426"/>
            <a:ext cx="4626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ছবিগুলোতে কী দেখতে পাচ্ছো?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9117" y="5817829"/>
            <a:ext cx="6105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রোগে আক্রান্ত বিভিন্ন বয়সের মানুষ।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4421" y="5828759"/>
            <a:ext cx="938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 আমরা সাধারণত কী কী রোগে আক্রান্ত হই?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6345" y="5725551"/>
            <a:ext cx="1027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ঠা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ন্ডা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লাগা, উদরাময়, আমাশয়, টাইফয়েড, বসন্ত, কলেরা, যক্ষা............।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8751" y="5857525"/>
            <a:ext cx="721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পারবে আমরা কেন অসুস্থ হই?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48000" y="5803446"/>
            <a:ext cx="9095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কেউ কী বলতে পারবে সুস্থ থাকার জন্য আমাদের কী করা উচিৎ?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29729" y="5843142"/>
            <a:ext cx="8187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অনুমান করো তো আমাদের আজকের পাঠ কী হতে পারে?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8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>
                <a:solidFill>
                  <a:srgbClr val="C00000"/>
                </a:solidFill>
                <a:latin typeface="Brush Script MT" panose="03060802040406070304" pitchFamily="66" charset="0"/>
              </a:rPr>
              <a:t>Taufiqul Islam Robi</a:t>
            </a:r>
          </a:p>
        </p:txBody>
      </p:sp>
    </p:spTree>
    <p:extLst>
      <p:ext uri="{BB962C8B-B14F-4D97-AF65-F5344CB8AC3E}">
        <p14:creationId xmlns:p14="http://schemas.microsoft.com/office/powerpoint/2010/main" val="28638755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6136D1-65C0-43C3-8FAF-3DDC4FD9CA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graphicEl>
                                              <a:dgm id="{0A6136D1-65C0-43C3-8FAF-3DDC4FD9CA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83F6E2-EB10-4958-B35A-6680C94CF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graphicEl>
                                              <a:dgm id="{1983F6E2-EB10-4958-B35A-6680C94CF0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680AFA-4EBA-441C-8444-651A49260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graphicEl>
                                              <a:dgm id="{3E680AFA-4EBA-441C-8444-651A492605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242D2F-94F3-4AE5-9727-1A9496A31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4A242D2F-94F3-4AE5-9727-1A9496A31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6C808F-9B52-4114-976E-51B9BC9B3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graphicEl>
                                              <a:dgm id="{BF6C808F-9B52-4114-976E-51B9BC9B3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F9CC69-BDD4-470C-9951-C585CFE3E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48F9CC69-BDD4-470C-9951-C585CFE3E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 animBg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59" y="351693"/>
            <a:ext cx="454386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9649" y="2335237"/>
            <a:ext cx="8848579" cy="221599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IN" sz="138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 এবং রোগ</a:t>
            </a:r>
            <a:endParaRPr lang="en-US" sz="13800" b="1" dirty="0">
              <a:ln w="9525">
                <a:solidFill>
                  <a:srgbClr val="92D050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06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14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3070162"/>
              </p:ext>
            </p:extLst>
          </p:nvPr>
        </p:nvGraphicFramePr>
        <p:xfrm>
          <a:off x="28132" y="14068"/>
          <a:ext cx="12070079" cy="6682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>
                <a:solidFill>
                  <a:srgbClr val="C00000"/>
                </a:solidFill>
                <a:latin typeface="Brush Script MT" panose="03060802040406070304" pitchFamily="66" charset="0"/>
              </a:rPr>
              <a:t>Taufiqul Islam Robi</a:t>
            </a:r>
          </a:p>
        </p:txBody>
      </p:sp>
    </p:spTree>
    <p:extLst>
      <p:ext uri="{BB962C8B-B14F-4D97-AF65-F5344CB8AC3E}">
        <p14:creationId xmlns:p14="http://schemas.microsoft.com/office/powerpoint/2010/main" val="102366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5F3270-A13A-4715-AC17-4B5875F558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285F3270-A13A-4715-AC17-4B5875F558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A1E579-0AAC-4CB0-AF8E-8FC3A65FB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graphicEl>
                                              <a:dgm id="{DDA1E579-0AAC-4CB0-AF8E-8FC3A65FBC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1DCDD8-DA1F-421D-A288-D1A300EDC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graphicEl>
                                              <a:dgm id="{F41DCDD8-DA1F-421D-A288-D1A300EDC4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09186219"/>
              </p:ext>
            </p:extLst>
          </p:nvPr>
        </p:nvGraphicFramePr>
        <p:xfrm>
          <a:off x="144596" y="464234"/>
          <a:ext cx="11607692" cy="595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569" y="1631853"/>
            <a:ext cx="2419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অদৃশ্য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অসংখ্য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4688" y="1631853"/>
            <a:ext cx="2672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দূষিত পানি পান করলে বা দূষিত খাবার খেলে রোগজীবাণু আমাদের শরীরে প্রবেশ করে।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0133" y="464234"/>
            <a:ext cx="31884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জীবাণু দ্বারা রোগ 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54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96" y="252343"/>
            <a:ext cx="1772918" cy="177291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" t="-3525" r="53288" b="11312"/>
          <a:stretch/>
        </p:blipFill>
        <p:spPr>
          <a:xfrm rot="10800000" flipV="1">
            <a:off x="8077325" y="2293408"/>
            <a:ext cx="1885071" cy="173275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" b="20000"/>
          <a:stretch/>
        </p:blipFill>
        <p:spPr>
          <a:xfrm>
            <a:off x="3138938" y="4568552"/>
            <a:ext cx="1971233" cy="181660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4" y="2293408"/>
            <a:ext cx="1811479" cy="179727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095" y="2362857"/>
            <a:ext cx="2002920" cy="1816601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128" r="971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118" y="1944306"/>
            <a:ext cx="1355646" cy="249547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1828800" y="1434905"/>
            <a:ext cx="1310138" cy="8585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42868" y="4026166"/>
            <a:ext cx="1279779" cy="9537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6"/>
          </p:cNvCxnSpPr>
          <p:nvPr/>
        </p:nvCxnSpPr>
        <p:spPr>
          <a:xfrm flipV="1">
            <a:off x="2143593" y="3192043"/>
            <a:ext cx="866512" cy="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11014" y="1404126"/>
            <a:ext cx="1084105" cy="72009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5087620" y="4371457"/>
            <a:ext cx="1007499" cy="78028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" idx="1"/>
          </p:cNvCxnSpPr>
          <p:nvPr/>
        </p:nvCxnSpPr>
        <p:spPr>
          <a:xfrm>
            <a:off x="5238557" y="3192043"/>
            <a:ext cx="741561" cy="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" idx="3"/>
          </p:cNvCxnSpPr>
          <p:nvPr/>
        </p:nvCxnSpPr>
        <p:spPr>
          <a:xfrm flipV="1">
            <a:off x="7335764" y="3192043"/>
            <a:ext cx="612482" cy="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Diagram 31"/>
          <p:cNvGraphicFramePr/>
          <p:nvPr>
            <p:extLst>
              <p:ext uri="{D42A27DB-BD31-4B8C-83A1-F6EECF244321}">
                <p14:modId xmlns:p14="http://schemas.microsoft.com/office/powerpoint/2010/main" val="2313594520"/>
              </p:ext>
            </p:extLst>
          </p:nvPr>
        </p:nvGraphicFramePr>
        <p:xfrm>
          <a:off x="5131933" y="3691893"/>
          <a:ext cx="5001846" cy="2946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9541609" y="4580237"/>
            <a:ext cx="1179205" cy="1142999"/>
            <a:chOff x="3243430" y="1108142"/>
            <a:chExt cx="730005" cy="730005"/>
          </a:xfrm>
          <a:solidFill>
            <a:srgbClr val="00B0F0"/>
          </a:solidFill>
        </p:grpSpPr>
        <p:sp>
          <p:nvSpPr>
            <p:cNvPr id="34" name="Oval 33"/>
            <p:cNvSpPr/>
            <p:nvPr/>
          </p:nvSpPr>
          <p:spPr>
            <a:xfrm>
              <a:off x="3243430" y="1108142"/>
              <a:ext cx="730005" cy="73000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Oval 4"/>
            <p:cNvSpPr txBox="1"/>
            <p:nvPr/>
          </p:nvSpPr>
          <p:spPr>
            <a:xfrm>
              <a:off x="3350337" y="1215049"/>
              <a:ext cx="516191" cy="51619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6949440" y="5151737"/>
            <a:ext cx="17916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077325" y="5151737"/>
            <a:ext cx="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34" idx="2"/>
          </p:cNvCxnSpPr>
          <p:nvPr/>
        </p:nvCxnSpPr>
        <p:spPr>
          <a:xfrm>
            <a:off x="9214338" y="5151737"/>
            <a:ext cx="3272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9619312" y="4749540"/>
            <a:ext cx="1023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অসুস্থ্য হয়ে পড়া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7962076" y="5151737"/>
            <a:ext cx="18805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8150133" y="464234"/>
            <a:ext cx="31884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জীবাণু দ্বারা রোগ 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2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>
                <a:solidFill>
                  <a:srgbClr val="C00000"/>
                </a:solidFill>
                <a:latin typeface="Brush Script MT" panose="03060802040406070304" pitchFamily="66" charset="0"/>
              </a:rPr>
              <a:t>Taufiqul Islam Robi</a:t>
            </a:r>
          </a:p>
        </p:txBody>
      </p:sp>
    </p:spTree>
    <p:extLst>
      <p:ext uri="{BB962C8B-B14F-4D97-AF65-F5344CB8AC3E}">
        <p14:creationId xmlns:p14="http://schemas.microsoft.com/office/powerpoint/2010/main" val="128526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327" y="1596682"/>
            <a:ext cx="3282462" cy="28487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4911" y="520505"/>
            <a:ext cx="202574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6456" y="2359315"/>
            <a:ext cx="6485207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শরীরে কীভাবে রোগ জীবাণু প্রবেশ করে?</a:t>
            </a: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42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24952507"/>
              </p:ext>
            </p:extLst>
          </p:nvPr>
        </p:nvGraphicFramePr>
        <p:xfrm>
          <a:off x="2341489" y="621193"/>
          <a:ext cx="8659446" cy="5765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8300" y="236472"/>
            <a:ext cx="416403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দেহ সুস্থ রাখতে করনীয়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2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>
                <a:solidFill>
                  <a:srgbClr val="C00000"/>
                </a:solidFill>
                <a:latin typeface="Brush Script MT" panose="03060802040406070304" pitchFamily="66" charset="0"/>
              </a:rPr>
              <a:t>Taufiqul Islam Robi</a:t>
            </a:r>
          </a:p>
        </p:txBody>
      </p:sp>
    </p:spTree>
    <p:extLst>
      <p:ext uri="{BB962C8B-B14F-4D97-AF65-F5344CB8AC3E}">
        <p14:creationId xmlns:p14="http://schemas.microsoft.com/office/powerpoint/2010/main" val="69322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D496E0-06B6-4C4B-B36F-FC285BCAB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88D496E0-06B6-4C4B-B36F-FC285BCABA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F2BBD1-B645-4C2B-9B39-3608E6C975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94F2BBD1-B645-4C2B-9B39-3608E6C975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04A736-718E-4332-9BC9-D78EED607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104A736-718E-4332-9BC9-D78EED6072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FC1C74-82D4-4A0B-AA0A-79509FF2F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F6FC1C74-82D4-4A0B-AA0A-79509FF2F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9051B4-07E8-40CB-85B5-DF891C041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219051B4-07E8-40CB-85B5-DF891C041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7A0258-9D21-4703-914B-C822C80F6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617A0258-9D21-4703-914B-C822C80F62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084CF4-7293-4786-99F4-A1653B19E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01084CF4-7293-4786-99F4-A1653B19E5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7A6268-E8DA-45CA-ACFD-68AC39B14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697A6268-E8DA-45CA-ACFD-68AC39B14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71DFD1-6CC2-414D-8983-BEBB93AA5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A971DFD1-6CC2-414D-8983-BEBB93AA5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8D328B-B912-4312-96C9-61E25792A1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158D328B-B912-4312-96C9-61E25792A1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929482-1011-4717-BF55-69A9C22EA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B929482-1011-4717-BF55-69A9C22EAB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ACBE5-EA35-428A-91EB-37997E05A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704ACBE5-EA35-428A-91EB-37997E05A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39846240"/>
              </p:ext>
            </p:extLst>
          </p:nvPr>
        </p:nvGraphicFramePr>
        <p:xfrm>
          <a:off x="2475914" y="506437"/>
          <a:ext cx="8468751" cy="5964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8300" y="236472"/>
            <a:ext cx="416403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দেহ সুস্থ রাখতে করনীয়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4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0C7139-4302-4888-AC5E-AEA49B39F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60C7139-4302-4888-AC5E-AEA49B39FA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DB56FC-524A-402C-B31D-F5EADADF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58DB56FC-524A-402C-B31D-F5EADADF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C5F59E-C29A-4D3C-BB84-64D7B083D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ECC5F59E-C29A-4D3C-BB84-64D7B083DE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BBF1FF-4AB9-411B-A331-93E9136EB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70BBF1FF-4AB9-411B-A331-93E9136EB2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79792-A097-4AB5-9C44-DC8AED3B8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B2579792-A097-4AB5-9C44-DC8AED3B8D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0F9F9C-0067-4F4C-8D13-29DCA443F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260F9F9C-0067-4F4C-8D13-29DCA443F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66A152-9D57-4B8D-916B-F58E31A1B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E566A152-9D57-4B8D-916B-F58E31A1B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16CBC-DBB4-4414-ADCA-5A8F2FEBB2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51616CBC-DBB4-4414-ADCA-5A8F2FEBB2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A723BD-25EE-40DB-8018-B1EA97976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48A723BD-25EE-40DB-8018-B1EA97976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7D034E-2FC8-43D9-B8B0-C89E46DEAA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447D034E-2FC8-43D9-B8B0-C89E46DEAA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9CE2B8-BC21-4F11-BD75-2E968B88BD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169CE2B8-BC21-4F11-BD75-2E968B88BD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96F942-E477-4EE0-976F-60E6DE00F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296F942-E477-4EE0-976F-60E6DE00F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14755377"/>
              </p:ext>
            </p:extLst>
          </p:nvPr>
        </p:nvGraphicFramePr>
        <p:xfrm>
          <a:off x="2321171" y="436098"/>
          <a:ext cx="8637562" cy="6049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8300" y="236472"/>
            <a:ext cx="416403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দেহ সুস্থ রাখতে করনীয়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59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132442-A520-4691-9EAB-A7745171A9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1132442-A520-4691-9EAB-A7745171A9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2DB668-B9A2-4B34-A651-704FD58B8A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F02DB668-B9A2-4B34-A651-704FD58B8A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AF8E15-6A26-40B9-8A63-98634ED9DD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BFAF8E15-6A26-40B9-8A63-98634ED9DD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DDD34A-BE4C-4A9D-8FBF-D41E0E244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95DDD34A-BE4C-4A9D-8FBF-D41E0E244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C37B31-2AED-4F2D-9484-7CC15A37A0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0BC37B31-2AED-4F2D-9484-7CC15A37A0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B02B34-7099-4824-89C9-F5E9A59BC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93B02B34-7099-4824-89C9-F5E9A59BC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79F705-B8CB-488D-AD97-4B2EAE2DF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BB79F705-B8CB-488D-AD97-4B2EAE2DF6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9643BD-DBB7-4BEF-96C3-C2D5709905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AF9643BD-DBB7-4BEF-96C3-C2D5709905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27FB82-2EC7-4782-BFE6-559D4037E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B27FB82-2EC7-4782-BFE6-559D4037ED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A60DDF-4C36-481F-A63E-7F24250C04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66A60DDF-4C36-481F-A63E-7F24250C04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C2DCED-4B7B-4E87-8917-11CD212717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63C2DCED-4B7B-4E87-8917-11CD212717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E593B2-43E6-41C3-8B1A-8810EC838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6E593B2-43E6-41C3-8B1A-8810EC838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25938210"/>
              </p:ext>
            </p:extLst>
          </p:nvPr>
        </p:nvGraphicFramePr>
        <p:xfrm>
          <a:off x="2039816" y="464235"/>
          <a:ext cx="9129931" cy="5978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8300" y="236472"/>
            <a:ext cx="416403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দেহ সুস্থ রাখতে করনীয়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419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AAA999-E8A4-43FD-AB13-92B30DA274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E0AAA999-E8A4-43FD-AB13-92B30DA274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E13B90-1929-4A1F-95FB-910A57CD3D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F1E13B90-1929-4A1F-95FB-910A57CD3D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EBB74B-682E-4F2B-A60F-EDDF5A6B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01EBB74B-682E-4F2B-A60F-EDDF5A6B4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FBA6F3-7B18-408C-B420-53C1BE58B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B8FBA6F3-7B18-408C-B420-53C1BE58B3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A5CE70-EF2B-4F87-A4CC-6003B3DC0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EA5CE70-EF2B-4F87-A4CC-6003B3DC05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6027F0-B627-4FDA-937A-06A8C18F4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4E6027F0-B627-4FDA-937A-06A8C18F4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456A94-3FD4-45D0-9B57-1E357807E5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41456A94-3FD4-45D0-9B57-1E357807E5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D6624C-6C37-4405-AD7D-7F90B0DE81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F9D6624C-6C37-4405-AD7D-7F90B0DE81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D9F48E-D91B-4070-AE2C-EB2E38D50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0ED9F48E-D91B-4070-AE2C-EB2E38D504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0592C7-B837-4C29-B1C7-A60F98313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630592C7-B837-4C29-B1C7-A60F983131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475C32-9C76-4BB7-8884-A6892FF62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83475C32-9C76-4BB7-8884-A6892FF624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2FB581-02C3-40D9-AA45-11773668D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232FB581-02C3-40D9-AA45-11773668D2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302" y="154740"/>
            <a:ext cx="184286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3" b="9077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62"/>
          <a:stretch/>
        </p:blipFill>
        <p:spPr>
          <a:xfrm>
            <a:off x="0" y="2124510"/>
            <a:ext cx="4572000" cy="34178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1169" y="924181"/>
            <a:ext cx="91299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দলে আলোচনা করে ছকে সুস্থ থাকার জন্য ভাল অভ্যাসগুলোর একটি তালিকা তৈরি কর।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080994"/>
              </p:ext>
            </p:extLst>
          </p:nvPr>
        </p:nvGraphicFramePr>
        <p:xfrm>
          <a:off x="4729870" y="2611292"/>
          <a:ext cx="6721231" cy="35784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1231">
                  <a:extLst>
                    <a:ext uri="{9D8B030D-6E8A-4147-A177-3AD203B41FA5}">
                      <a16:colId xmlns:a16="http://schemas.microsoft.com/office/drawing/2014/main" val="328382551"/>
                    </a:ext>
                  </a:extLst>
                </a:gridCol>
              </a:tblGrid>
              <a:tr h="894623">
                <a:tc>
                  <a:txBody>
                    <a:bodyPr/>
                    <a:lstStyle/>
                    <a:p>
                      <a:pPr algn="ctr"/>
                      <a:r>
                        <a:rPr lang="bn-IN" sz="36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সুস্বাস্থ্যের</a:t>
                      </a:r>
                      <a:r>
                        <a:rPr lang="bn-IN" sz="3600" b="1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জন্য তোমার সুঅভ্যাসসমুহ </a:t>
                      </a:r>
                      <a:endParaRPr lang="en-US" sz="36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50380"/>
                  </a:ext>
                </a:extLst>
              </a:tr>
              <a:tr h="8946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81654"/>
                  </a:ext>
                </a:extLst>
              </a:tr>
              <a:tr h="8946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99790"/>
                  </a:ext>
                </a:extLst>
              </a:tr>
              <a:tr h="8946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8737"/>
                  </a:ext>
                </a:extLst>
              </a:tr>
            </a:tbl>
          </a:graphicData>
        </a:graphic>
      </p:graphicFrame>
      <p:sp>
        <p:nvSpPr>
          <p:cNvPr id="6" name="Frame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612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074" y="393895"/>
            <a:ext cx="203981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24" y="1325083"/>
            <a:ext cx="2518117" cy="22697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186" y="1224892"/>
            <a:ext cx="3694619" cy="4833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941" y="1224892"/>
            <a:ext cx="3759722" cy="4833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83316" y="3693963"/>
            <a:ext cx="2771335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৫৩ ও ৫৪ পৃষ্ঠা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9447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626" y="323557"/>
            <a:ext cx="337624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717" y="2405576"/>
            <a:ext cx="880637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অনেকের অনেক সময় নানা রকম ...............হয়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শরীরে...............প্রবেশ করলে আমরা অসুস্থ হই।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 ভাল রাখার জন্য ..................খেতে হবে।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98412" y="2378223"/>
            <a:ext cx="900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endParaRPr lang="en-US" sz="3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2265" y="2875165"/>
            <a:ext cx="1083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endParaRPr lang="en-US" sz="3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5384" y="3404382"/>
            <a:ext cx="1856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সুষম খাবার</a:t>
            </a:r>
            <a:endParaRPr lang="en-US" sz="3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2941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57" y="337625"/>
            <a:ext cx="426251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উত্তরটিতে ক্লিক করি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775" y="1617785"/>
            <a:ext cx="5669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শরীর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সুস্থ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5754" y="2982351"/>
            <a:ext cx="5050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5786" y="2982351"/>
            <a:ext cx="2715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কঠোর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পরিশ্রম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5754" y="3906856"/>
            <a:ext cx="4051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ওষুধ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খাওয়া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5786" y="3906855"/>
            <a:ext cx="362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খাওয়া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06239" y="4753093"/>
            <a:ext cx="4079631" cy="170219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44662" y="5250245"/>
            <a:ext cx="12027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3445" y="5241249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4453" y="5250245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3445" y="5245747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rame 1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23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43619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716" y="494675"/>
            <a:ext cx="550139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দাও।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37481" y="2143593"/>
            <a:ext cx="7330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কয়েকটি রোগের নাম লেখ।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কীভাবে অসুস্থ হই?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দেহ সুস্থ রাখার তিনটি উদাহরণ দাও।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কীভাবে রোগ নিরাময় করা যায়?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800" y="2001025"/>
            <a:ext cx="3097967" cy="228600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8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792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5538" y="2180493"/>
            <a:ext cx="361539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রোগ প্রতিরোধে তোমার কী করা উচিৎ তা লিখে আনবে।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23" b="46127"/>
          <a:stretch/>
        </p:blipFill>
        <p:spPr>
          <a:xfrm>
            <a:off x="844059" y="1636654"/>
            <a:ext cx="5060769" cy="3666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911403" y="381840"/>
            <a:ext cx="292608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629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C00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C00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C0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2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rgbClr val="FF0000">
                <a:alpha val="60000"/>
              </a:srgbClr>
            </a:gs>
            <a:gs pos="46000">
              <a:schemeClr val="accent2">
                <a:lumMod val="95000"/>
                <a:lumOff val="5000"/>
              </a:schemeClr>
            </a:gs>
            <a:gs pos="93000">
              <a:srgbClr val="7030A0">
                <a:alpha val="14000"/>
              </a:srgb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4685" y="4733449"/>
            <a:ext cx="5795889" cy="212455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488427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138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6560"/>
            <a:ext cx="1955411" cy="19467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366226" y="-224712"/>
            <a:ext cx="1840492" cy="2139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47111" y="4915991"/>
            <a:ext cx="1890448" cy="21515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83111" y1="76786" x2="92444" y2="87054"/>
                        <a14:foregroundMark x1="86667" y1="70982" x2="96000" y2="71875"/>
                        <a14:foregroundMark x1="69778" y1="62054" x2="81778" y2="66071"/>
                        <a14:foregroundMark x1="32444" y1="62054" x2="40000" y2="59375"/>
                        <a14:foregroundMark x1="11556" y1="8929" x2="15556" y2="15625"/>
                        <a14:foregroundMark x1="28000" y1="16964" x2="29778" y2="24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2" y="-187584"/>
            <a:ext cx="1802485" cy="2103613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-37021"/>
            <a:ext cx="12192000" cy="6895021"/>
          </a:xfrm>
          <a:prstGeom prst="frame">
            <a:avLst>
              <a:gd name="adj1" fmla="val 1554"/>
            </a:avLst>
          </a:prstGeom>
          <a:solidFill>
            <a:srgbClr val="7030A0">
              <a:alpha val="4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 err="1">
                <a:solidFill>
                  <a:srgbClr val="FFC000"/>
                </a:solidFill>
                <a:latin typeface="Brush Script MT" panose="03060802040406070304" pitchFamily="66" charset="0"/>
              </a:rPr>
              <a:t>Taufiqul</a:t>
            </a:r>
            <a:r>
              <a:rPr lang="en-US" sz="1600" dirty="0">
                <a:solidFill>
                  <a:srgbClr val="FFC000"/>
                </a:solidFill>
                <a:latin typeface="Brush Script MT" panose="03060802040406070304" pitchFamily="66" charset="0"/>
              </a:rPr>
              <a:t> Islam </a:t>
            </a:r>
            <a:r>
              <a:rPr lang="en-US" sz="1600" dirty="0" err="1">
                <a:solidFill>
                  <a:srgbClr val="FFC000"/>
                </a:solidFill>
                <a:latin typeface="Brush Script MT" panose="03060802040406070304" pitchFamily="66" charset="0"/>
              </a:rPr>
              <a:t>Robi</a:t>
            </a:r>
            <a:endParaRPr lang="en-US" sz="1600" dirty="0">
              <a:solidFill>
                <a:srgbClr val="FFC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80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514</Words>
  <Application>Microsoft Office PowerPoint</Application>
  <PresentationFormat>Widescreen</PresentationFormat>
  <Paragraphs>113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Brush Script MT</vt:lpstr>
      <vt:lpstr>Calibri</vt:lpstr>
      <vt:lpstr>Calibri Light</vt:lpstr>
      <vt:lpstr>NikoshBAN</vt:lpstr>
      <vt:lpstr>Wingdings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Hp</cp:lastModifiedBy>
  <cp:revision>96</cp:revision>
  <dcterms:created xsi:type="dcterms:W3CDTF">2019-10-14T01:19:56Z</dcterms:created>
  <dcterms:modified xsi:type="dcterms:W3CDTF">2019-10-18T23:34:02Z</dcterms:modified>
</cp:coreProperties>
</file>