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3" r:id="rId7"/>
    <p:sldId id="273" r:id="rId8"/>
    <p:sldId id="268" r:id="rId9"/>
    <p:sldId id="267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58C62-34E6-4CDE-A11E-C19987376D50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872BF-715C-4268-B96F-95EE5F01BF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1572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872BF-715C-4268-B96F-95EE5F01BF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19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4D47ED-2D83-40CF-9EF8-D30FDCE62AB8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63BF6C-37F7-476B-9FB6-F86232A9C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29645" y="177419"/>
            <a:ext cx="5155958" cy="47794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179928" y="5186149"/>
            <a:ext cx="6455392" cy="13849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66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sz="66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66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68771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179928" y="2078544"/>
            <a:ext cx="6813550" cy="274637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4000" dirty="0" err="1" smtClean="0"/>
              <a:t>নিউটনের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সুত্র</a:t>
            </a:r>
            <a:r>
              <a:rPr lang="en-US" sz="4000" dirty="0" smtClean="0"/>
              <a:t> </a:t>
            </a:r>
            <a:r>
              <a:rPr lang="en-US" sz="4000" dirty="0" err="1" smtClean="0"/>
              <a:t>কয়টি</a:t>
            </a:r>
            <a:r>
              <a:rPr lang="en-US" sz="4000" dirty="0" smtClean="0"/>
              <a:t>?</a:t>
            </a:r>
          </a:p>
          <a:p>
            <a:r>
              <a:rPr lang="en-US" sz="4000" dirty="0" err="1" smtClean="0"/>
              <a:t>বলের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একক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?</a:t>
            </a:r>
          </a:p>
          <a:p>
            <a:r>
              <a:rPr lang="en-US" sz="4000" dirty="0" err="1" smtClean="0"/>
              <a:t>ত্বরন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?</a:t>
            </a:r>
          </a:p>
          <a:p>
            <a:r>
              <a:rPr lang="en-US" sz="4000" dirty="0" err="1" smtClean="0"/>
              <a:t>বস্তুর</a:t>
            </a:r>
            <a:r>
              <a:rPr lang="en-US" sz="4000" dirty="0" smtClean="0"/>
              <a:t> </a:t>
            </a:r>
            <a:r>
              <a:rPr lang="en-US" sz="4000" dirty="0" err="1" smtClean="0"/>
              <a:t>জড়তা</a:t>
            </a:r>
            <a:r>
              <a:rPr lang="en-US" sz="4000" dirty="0" smtClean="0"/>
              <a:t> </a:t>
            </a:r>
            <a:r>
              <a:rPr lang="en-US" sz="4000" dirty="0" err="1" smtClean="0"/>
              <a:t>বলতে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en-US" sz="4000" dirty="0" err="1" smtClean="0"/>
              <a:t>বুঝায়</a:t>
            </a:r>
            <a:r>
              <a:rPr lang="en-US" sz="4000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74478" y="570706"/>
            <a:ext cx="5322627" cy="914400"/>
          </a:xfrm>
          <a:prstGeom prst="ellipse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8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453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025" y="5928087"/>
            <a:ext cx="1109243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চলন্ত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হঠা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ব্রেক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যাত্রীরা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সামনের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দিকে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হেলে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কেন?ব্যাখ্যা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34980" y="1855788"/>
            <a:ext cx="5057775" cy="3787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4905975" y="655320"/>
            <a:ext cx="227076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400" b="1" dirty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56633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1653703" y="1228300"/>
            <a:ext cx="8326876" cy="4948664"/>
          </a:xfrm>
          <a:prstGeom prst="star5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chemeClr val="tx1"/>
                </a:solidFill>
              </a:rPr>
              <a:t>ধন্যবাদ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05884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27225" y="2301875"/>
            <a:ext cx="10264775" cy="36718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Up Ribbon 3"/>
          <p:cNvSpPr/>
          <p:nvPr/>
        </p:nvSpPr>
        <p:spPr>
          <a:xfrm>
            <a:off x="3481754" y="224261"/>
            <a:ext cx="5228492" cy="1533895"/>
          </a:xfrm>
          <a:prstGeom prst="ribbon2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32831" y="2785792"/>
            <a:ext cx="10085695" cy="305709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হারুন-অর-রশিদ</a:t>
            </a:r>
            <a: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40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অধ্যাপক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পদার্থবিজ্ঞান</a:t>
            </a:r>
            <a: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</a:p>
          <a:p>
            <a:r>
              <a:rPr lang="en-US" sz="40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40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-ই-</a:t>
            </a:r>
            <a:r>
              <a:rPr lang="en-US" sz="40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দারুছুন্নাত,ডেমরা,ঢাকা</a:t>
            </a:r>
            <a:r>
              <a:rPr lang="en-US" sz="4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9358" y="3044643"/>
            <a:ext cx="40260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3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</a:t>
            </a:r>
            <a:endParaRPr lang="en-US" sz="36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পদার্থবিজ্ঞান</a:t>
            </a:r>
            <a:r>
              <a:rPr lang="en-US" sz="36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৪র্থ</a:t>
            </a:r>
            <a:r>
              <a:rPr lang="bn-BD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নিউটনিয়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বলবিদ্যা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36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৪০মিনিট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55014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5464" y="1361019"/>
            <a:ext cx="2743200" cy="23938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3718560" y="365380"/>
            <a:ext cx="402336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বিজ্ঞানী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সমুহ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33877" y="1362299"/>
            <a:ext cx="2801441" cy="25743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38230" y="3936604"/>
            <a:ext cx="2250518" cy="2414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433" y="1719343"/>
            <a:ext cx="3336933" cy="25762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Oval 8"/>
          <p:cNvSpPr/>
          <p:nvPr/>
        </p:nvSpPr>
        <p:spPr>
          <a:xfrm>
            <a:off x="1173707" y="4946154"/>
            <a:ext cx="1978925" cy="107314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১ম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9318743" y="4295556"/>
            <a:ext cx="1705970" cy="117086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নিঊটনের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২য় </a:t>
            </a:r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585450" y="5368665"/>
            <a:ext cx="1580406" cy="98263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নিঊটনের</a:t>
            </a:r>
            <a:r>
              <a: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৩য় </a:t>
            </a:r>
            <a:r>
              <a:rPr lang="en-US" sz="24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365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7472" y="2506662"/>
            <a:ext cx="10252954" cy="4166512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------------</a:t>
            </a: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কয়টি</a:t>
            </a:r>
            <a:r>
              <a:rPr lang="en-US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r>
              <a:rPr lang="en-US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২য়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সূত্রটির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গানিতিক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3701150" y="511269"/>
            <a:ext cx="3794078" cy="1713315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133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016" y="908212"/>
            <a:ext cx="1508646" cy="1370251"/>
          </a:xfrm>
          <a:prstGeom prst="roundRect">
            <a:avLst>
              <a:gd name="adj" fmla="val 8594"/>
            </a:avLst>
          </a:prstGeom>
          <a:solidFill>
            <a:srgbClr val="FF0000"/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6934195" y="936625"/>
            <a:ext cx="1444625" cy="1341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91836" y="4306771"/>
            <a:ext cx="10680969" cy="160043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১ম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বাহ্যিক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ছাড়া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স্থির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বস্তু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চিরকাল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স্থির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গতিশীল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বস্তু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সুষম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বেগে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রেখায়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চলতে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189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7194" y="2253611"/>
            <a:ext cx="6096000" cy="2889504"/>
          </a:xfrm>
        </p:spPr>
      </p:pic>
      <p:sp>
        <p:nvSpPr>
          <p:cNvPr id="6" name="Oval 5"/>
          <p:cNvSpPr/>
          <p:nvPr/>
        </p:nvSpPr>
        <p:spPr>
          <a:xfrm>
            <a:off x="5181600" y="498280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বস্তু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hevron 6"/>
          <p:cNvSpPr/>
          <p:nvPr/>
        </p:nvSpPr>
        <p:spPr>
          <a:xfrm>
            <a:off x="1883391" y="928048"/>
            <a:ext cx="1487606" cy="484632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</a:rPr>
              <a:t>বল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4820" y="5270359"/>
            <a:ext cx="8982360" cy="120032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3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2য়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বস্তুর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বেগের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পরিবর্তনের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বলের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সমানুপাতিক</a:t>
            </a:r>
            <a:r>
              <a:rPr lang="en-US" sz="3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449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85185E-6 L 0.15521 0.004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85185E-6 L 0.25 -1.8518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85185E-6 L 0.25 -1.85185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44833" y="415419"/>
            <a:ext cx="3302000" cy="4046537"/>
          </a:xfrm>
        </p:spPr>
      </p:pic>
      <p:sp>
        <p:nvSpPr>
          <p:cNvPr id="6" name="TextBox 5"/>
          <p:cNvSpPr txBox="1"/>
          <p:nvPr/>
        </p:nvSpPr>
        <p:spPr>
          <a:xfrm>
            <a:off x="1595329" y="5299262"/>
            <a:ext cx="8493263" cy="14465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4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৩য় </a:t>
            </a:r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r>
              <a:rPr lang="en-US" sz="44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প্রত্যেক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ক্রিয়ারই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সমান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বিপরীত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প্রতিক্রিয়া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677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321" y="817129"/>
            <a:ext cx="5811385" cy="677761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নিউটনের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2য়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সূত্রের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গানিতিক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88324" y="2125876"/>
                <a:ext cx="9420272" cy="4450022"/>
              </a:xfr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F α ma</a:t>
                </a:r>
              </a:p>
              <a:p>
                <a:pPr marL="0" indent="0">
                  <a:buNone/>
                </a:pP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বা,F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kma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………[1]</a:t>
                </a:r>
                <a:endPara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এখন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F=1N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m=1kg</a:t>
                </a:r>
              </a:p>
              <a:p>
                <a:pPr marL="0" indent="0">
                  <a:buNone/>
                </a:pP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      a=  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m/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1 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নং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থেকে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পাই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k= 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K 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এর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মান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1 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নং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এ 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বসিয়ে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পাই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, F=ma(</a:t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ব্যাখ্যা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দেওয়া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b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হল</a:t>
                </a:r>
                <a:r>
                  <a:rPr lang="en-US" sz="36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)</a:t>
                </a:r>
                <a:endPara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88324" y="2125876"/>
                <a:ext cx="9420272" cy="4450022"/>
              </a:xfrm>
              <a:blipFill rotWithShape="1">
                <a:blip r:embed="rId3"/>
                <a:stretch>
                  <a:fillRect l="-2006" t="-2877" b="-49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70830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6913" y="758757"/>
            <a:ext cx="4846319" cy="1266541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</a:t>
            </a:r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0544" y="3767677"/>
            <a:ext cx="9793406" cy="1840643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kg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ভরের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m/s</a:t>
            </a:r>
            <a:r>
              <a:rPr lang="en-US" sz="7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সুষম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ত্বরনে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চললে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বস্তুটির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6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793639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573</TotalTime>
  <Words>166</Words>
  <Application>Microsoft Office PowerPoint</Application>
  <PresentationFormat>Custom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Slide 1</vt:lpstr>
      <vt:lpstr>Slide 2</vt:lpstr>
      <vt:lpstr>Slide 3</vt:lpstr>
      <vt:lpstr>Slide 4</vt:lpstr>
      <vt:lpstr>Slide 5</vt:lpstr>
      <vt:lpstr>                </vt:lpstr>
      <vt:lpstr>Slide 7</vt:lpstr>
      <vt:lpstr>  নিউটনের 2য় সূত্রের গানিতিক ব্যাখ্যা</vt:lpstr>
      <vt:lpstr>   দলীয় কাজ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sabib</cp:lastModifiedBy>
  <cp:revision>209</cp:revision>
  <dcterms:created xsi:type="dcterms:W3CDTF">2015-02-05T13:23:53Z</dcterms:created>
  <dcterms:modified xsi:type="dcterms:W3CDTF">2019-10-15T02:36:48Z</dcterms:modified>
</cp:coreProperties>
</file>