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7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59" r:id="rId11"/>
    <p:sldId id="266" r:id="rId12"/>
    <p:sldId id="270" r:id="rId13"/>
    <p:sldId id="271" r:id="rId14"/>
    <p:sldId id="272" r:id="rId15"/>
    <p:sldId id="273" r:id="rId16"/>
    <p:sldId id="268" r:id="rId17"/>
    <p:sldId id="277" r:id="rId18"/>
    <p:sldId id="269" r:id="rId19"/>
    <p:sldId id="274" r:id="rId20"/>
    <p:sldId id="275" r:id="rId21"/>
    <p:sldId id="276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2460" autoAdjust="0"/>
  </p:normalViewPr>
  <p:slideViewPr>
    <p:cSldViewPr snapToGrid="0">
      <p:cViewPr varScale="1">
        <p:scale>
          <a:sx n="63" d="100"/>
          <a:sy n="63" d="100"/>
        </p:scale>
        <p:origin x="-756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3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6F7D9-F56F-4932-9832-0F7905764013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5905B-35F9-4B2B-A463-CD2157E26C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5114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C7ABE-2382-473A-BDC3-EAB13153ADA7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F45D-0974-4832-9C39-D14995E5B6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4150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C7ABE-2382-473A-BDC3-EAB13153ADA7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F45D-0974-4832-9C39-D14995E5B6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779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C7ABE-2382-473A-BDC3-EAB13153ADA7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F45D-0974-4832-9C39-D14995E5B6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685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C7ABE-2382-473A-BDC3-EAB13153ADA7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F45D-0974-4832-9C39-D14995E5B6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5113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C7ABE-2382-473A-BDC3-EAB13153ADA7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F45D-0974-4832-9C39-D14995E5B6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0428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C7ABE-2382-473A-BDC3-EAB13153ADA7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F45D-0974-4832-9C39-D14995E5B6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244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C7ABE-2382-473A-BDC3-EAB13153ADA7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F45D-0974-4832-9C39-D14995E5B6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9491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C7ABE-2382-473A-BDC3-EAB13153ADA7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F45D-0974-4832-9C39-D14995E5B6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1945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C7ABE-2382-473A-BDC3-EAB13153ADA7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F45D-0974-4832-9C39-D14995E5B6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7775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C7ABE-2382-473A-BDC3-EAB13153ADA7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F45D-0974-4832-9C39-D14995E5B6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156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C7ABE-2382-473A-BDC3-EAB13153ADA7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F45D-0974-4832-9C39-D14995E5B6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1320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C7ABE-2382-473A-BDC3-EAB13153ADA7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7F45D-0974-4832-9C39-D14995E5B6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66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91" y="235528"/>
            <a:ext cx="10016836" cy="60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16435" y="235528"/>
            <a:ext cx="36160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  <a:endParaRPr lang="en-US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401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9492" y="2507673"/>
            <a:ext cx="5098472" cy="30618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Zakir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Hossain 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Principal</a:t>
            </a: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Robertsongonj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High School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College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Rangpur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44144" y="2493819"/>
            <a:ext cx="4585857" cy="307570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 FOR TODAY</a:t>
            </a:r>
          </a:p>
          <a:p>
            <a:pPr algn="ctr"/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Unit—seven</a:t>
            </a:r>
          </a:p>
          <a:p>
            <a:pPr algn="ctr"/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Lesson– 1</a:t>
            </a:r>
          </a:p>
          <a:p>
            <a:pPr algn="ctr"/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50 </a:t>
            </a:r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minutes.</a:t>
            </a:r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05546" y="387927"/>
            <a:ext cx="5444836" cy="1122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532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934"/>
          <a:stretch/>
        </p:blipFill>
        <p:spPr>
          <a:xfrm>
            <a:off x="395785" y="341194"/>
            <a:ext cx="2524836" cy="27769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008" y="341194"/>
            <a:ext cx="2687472" cy="27769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817" y="317514"/>
            <a:ext cx="2776913" cy="29924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676" y="196491"/>
            <a:ext cx="2823952" cy="323451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0501" y="3762577"/>
            <a:ext cx="10290412" cy="7225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Do you know these persons?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4967" y="4675612"/>
            <a:ext cx="10536072" cy="7819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are they famous for?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5785" y="5789085"/>
            <a:ext cx="10495128" cy="65265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Who is a </a:t>
            </a:r>
            <a:r>
              <a:rPr lang="en-US" sz="2800" dirty="0" smtClean="0">
                <a:solidFill>
                  <a:schemeClr val="tx1"/>
                </a:solidFill>
              </a:rPr>
              <a:t>painter </a:t>
            </a:r>
            <a:r>
              <a:rPr lang="en-US" sz="2800" dirty="0" smtClean="0">
                <a:solidFill>
                  <a:schemeClr val="tx1"/>
                </a:solidFill>
              </a:rPr>
              <a:t>of them?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616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6412" y="2238232"/>
            <a:ext cx="7656393" cy="18560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</a:rPr>
              <a:t>Zainul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Abedin,the</a:t>
            </a:r>
            <a:r>
              <a:rPr lang="en-US" sz="4000" dirty="0" smtClean="0">
                <a:solidFill>
                  <a:schemeClr val="tx1"/>
                </a:solidFill>
              </a:rPr>
              <a:t> great artist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578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5971" y="709684"/>
            <a:ext cx="6878472" cy="655092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7326" y="2572227"/>
            <a:ext cx="9464722" cy="34938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 the lesson the learners will be able to</a:t>
            </a:r>
          </a:p>
          <a:p>
            <a:pPr marL="514350" indent="-514350" algn="ctr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 something 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Zainul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Abedin</a:t>
            </a:r>
            <a:endParaRPr lang="en-US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ctr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ask and answer 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</a:p>
          <a:p>
            <a:pPr marL="514350" indent="-514350" algn="ctr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escribe the 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painting  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drawings of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Zainul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Abedin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ctr">
              <a:buFont typeface="Wingdings" panose="05000000000000000000" pitchFamily="2" charset="2"/>
              <a:buChar char="v"/>
            </a:pP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084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1947" y="95534"/>
            <a:ext cx="8175008" cy="6141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the text in section ---A.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6" y="2013006"/>
            <a:ext cx="4490114" cy="37229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40490" y="1176679"/>
            <a:ext cx="1745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Famine Sketches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904" y="1546011"/>
            <a:ext cx="3614382" cy="4445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4849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3636" y="655093"/>
            <a:ext cx="25058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Skeletal Figures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802"/>
            <a:ext cx="4224688" cy="32584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330" y="1705970"/>
            <a:ext cx="4626288" cy="33164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6287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723332"/>
            <a:ext cx="4926842" cy="52322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Brush and Ink drawing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40" y="1803400"/>
            <a:ext cx="6141492" cy="3251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9660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917" y="3016156"/>
            <a:ext cx="4428486" cy="34737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97" y="2947917"/>
            <a:ext cx="4977310" cy="3671247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998385" y="272955"/>
            <a:ext cx="5213443" cy="147395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2060"/>
                </a:solidFill>
              </a:rPr>
              <a:t>Nabanna</a:t>
            </a:r>
            <a:r>
              <a:rPr lang="en-US" sz="3600" dirty="0" smtClean="0">
                <a:solidFill>
                  <a:srgbClr val="002060"/>
                </a:solidFill>
              </a:rPr>
              <a:t>[Harvest]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468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9558" y="641444"/>
            <a:ext cx="9744501" cy="9689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in detail how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Zainul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Abedin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portrayed the sufferings of people.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9558" y="3042700"/>
            <a:ext cx="10112991" cy="23883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 He portrayed the sufferings of people through  his `Famine Sketches` during the famine of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1943.He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portrayed the death of thousands of people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devastating cyclone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1970 through his painting called `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Manpura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953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185" y="222739"/>
            <a:ext cx="10714892" cy="10298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Brahmaputra was a source of his inspiration all through his career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10" y="1384298"/>
            <a:ext cx="4932948" cy="28194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294" y="1384298"/>
            <a:ext cx="5257801" cy="29223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294" y="4495995"/>
            <a:ext cx="5414211" cy="22786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10" y="4335476"/>
            <a:ext cx="4836695" cy="24391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7908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0545" y="263236"/>
            <a:ext cx="10515600" cy="748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look at the picture in section B and describe them in pairs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73" y="1343890"/>
            <a:ext cx="4371109" cy="28310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981" y="4382797"/>
            <a:ext cx="5237019" cy="23505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2617" y="1748052"/>
            <a:ext cx="6442364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depicts a skeletal figure, that is sitting beside a road and is suffering from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hunger . 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3236" y="4676122"/>
            <a:ext cx="6359236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Rural women, who are going to work to survive.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286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502" y="263237"/>
            <a:ext cx="4707841" cy="37545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502" y="4281055"/>
            <a:ext cx="4707841" cy="247996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1" y="540328"/>
            <a:ext cx="6525489" cy="10688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crow is sitting on a dead body, who died from hunger.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636" y="4957599"/>
            <a:ext cx="6761017" cy="11268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in water.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753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370" y="235527"/>
            <a:ext cx="5909394" cy="277090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0946" y="588817"/>
            <a:ext cx="5583381" cy="103909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village by the side of a river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370" y="3461471"/>
            <a:ext cx="5927582" cy="298089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8424" y="4383880"/>
            <a:ext cx="5728424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Farmers of Bengal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216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545" y="429491"/>
            <a:ext cx="6373092" cy="33666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7817" y="886690"/>
            <a:ext cx="4585855" cy="9836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  working people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639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228" r="984"/>
          <a:stretch/>
        </p:blipFill>
        <p:spPr>
          <a:xfrm>
            <a:off x="928255" y="68534"/>
            <a:ext cx="9282546" cy="67894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8000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073" y="290945"/>
            <a:ext cx="5583382" cy="647007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4691" y="1814945"/>
            <a:ext cx="5209309" cy="268778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Zainul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Abedin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designed the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pages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Constitution of the Bangladesh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897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1164" y="457200"/>
            <a:ext cx="9545781" cy="95596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the text in section A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answer the questions in  pairs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2105891"/>
            <a:ext cx="11443855" cy="139930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influence did the river Brahmaputra have on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Zainul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Abedin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.How did he show this influence in his works?</a:t>
            </a:r>
          </a:p>
          <a:p>
            <a:pPr marL="342900" indent="-342900" algn="ctr">
              <a:buFont typeface="+mj-lt"/>
              <a:buAutoNum type="arabicPeriod"/>
            </a:pP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1053" y="4197927"/>
            <a:ext cx="11277601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2.What did these works earn him in his life?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170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3855" y="387927"/>
            <a:ext cx="3081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Choose the best answer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7919" y="1039459"/>
            <a:ext cx="811645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</a:t>
            </a:r>
            <a:r>
              <a:rPr lang="en-US" sz="2400" dirty="0" smtClean="0"/>
              <a:t>The US Ambassador to Bangladesh considered </a:t>
            </a:r>
            <a:r>
              <a:rPr lang="en-US" sz="2400" dirty="0" err="1" smtClean="0"/>
              <a:t>Zainul</a:t>
            </a:r>
            <a:r>
              <a:rPr lang="en-US" sz="2400" dirty="0" smtClean="0"/>
              <a:t> </a:t>
            </a:r>
            <a:r>
              <a:rPr lang="en-US" sz="2400" dirty="0" err="1" smtClean="0"/>
              <a:t>Abedin</a:t>
            </a:r>
            <a:endParaRPr lang="en-US" sz="2400" dirty="0" smtClean="0"/>
          </a:p>
          <a:p>
            <a:pPr marL="342900" indent="-342900">
              <a:buFont typeface="+mj-lt"/>
              <a:buAutoNum type="alphaLcPeriod"/>
            </a:pPr>
            <a:r>
              <a:rPr lang="en-US" sz="2400" dirty="0" smtClean="0"/>
              <a:t>Great painter.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2400" dirty="0" smtClean="0"/>
              <a:t>Popular painter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2400" dirty="0" smtClean="0"/>
              <a:t>Master painter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2400" dirty="0" smtClean="0"/>
              <a:t>Unique painter. 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97701" y="3061855"/>
            <a:ext cx="5698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2 .</a:t>
            </a:r>
            <a:r>
              <a:rPr lang="en-US" sz="2800" dirty="0" smtClean="0"/>
              <a:t>Zainul`s art gallery was set up in----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42110" y="3976255"/>
            <a:ext cx="20227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a.1972</a:t>
            </a:r>
          </a:p>
          <a:p>
            <a:r>
              <a:rPr lang="en-US" sz="2800" dirty="0" smtClean="0"/>
              <a:t>b.1973</a:t>
            </a:r>
          </a:p>
          <a:p>
            <a:r>
              <a:rPr lang="en-US" sz="2800" dirty="0" smtClean="0"/>
              <a:t>c.1974</a:t>
            </a:r>
          </a:p>
          <a:p>
            <a:r>
              <a:rPr lang="en-US" sz="2800" dirty="0" smtClean="0"/>
              <a:t>d.1975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289964" y="3061855"/>
            <a:ext cx="49379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 </a:t>
            </a:r>
            <a:r>
              <a:rPr lang="en-US" sz="2800" dirty="0" smtClean="0"/>
              <a:t>The phrase ` visionary qualities` is a----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442364" y="3976255"/>
            <a:ext cx="16916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lphaLcPeriod"/>
            </a:pPr>
            <a:r>
              <a:rPr lang="en-US" sz="2400" dirty="0" smtClean="0"/>
              <a:t>Noun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2400" dirty="0" smtClean="0"/>
              <a:t>Verb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2400" dirty="0" smtClean="0"/>
              <a:t>Adjective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2400" dirty="0" smtClean="0"/>
              <a:t>adverb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78214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618510" y="581891"/>
            <a:ext cx="5209308" cy="9144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28255" y="2268339"/>
            <a:ext cx="9240982" cy="382385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is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Zainul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famous for?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 was a 65 feet long scroll portrayed?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What do his `Famine Sketches` portray?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050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9709" y="651164"/>
            <a:ext cx="8063345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 work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9709" y="2812473"/>
            <a:ext cx="8229598" cy="239683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a paragraph on the life and activities of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ZainulAbedin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442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6" y="-59730"/>
            <a:ext cx="9648414" cy="69177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73236" y="942109"/>
            <a:ext cx="28632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 to all</a:t>
            </a:r>
            <a:endParaRPr lang="en-US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520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385</Words>
  <Application>Microsoft Office PowerPoint</Application>
  <PresentationFormat>Custom</PresentationFormat>
  <Paragraphs>61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RANG</dc:creator>
  <cp:lastModifiedBy>USER</cp:lastModifiedBy>
  <cp:revision>77</cp:revision>
  <dcterms:created xsi:type="dcterms:W3CDTF">2019-08-19T15:33:15Z</dcterms:created>
  <dcterms:modified xsi:type="dcterms:W3CDTF">2019-09-14T08:10:20Z</dcterms:modified>
</cp:coreProperties>
</file>