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4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F3F82-471A-4C42-98A3-3C49BA5B2314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F678C-5E7C-4451-A8D7-36A62264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D0DDA4-A566-4E6D-A0C9-9E66D686800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F678C-5E7C-4451-A8D7-36A622643CF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D21F4-80AB-44ED-810F-4508471DF633}" type="datetimeFigureOut">
              <a:rPr lang="en-US" smtClean="0"/>
              <a:pPr/>
              <a:t>10/19/2019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A5A90-6DA9-4C29-9252-FEEFBFFCF4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my\Desktop\Home-Decoration-Classic-Style-White-Glass-Chandeli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686800" cy="63246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rot="19630147">
            <a:off x="4541198" y="1182239"/>
            <a:ext cx="44738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b="1" smtClean="0">
                <a:latin typeface="NikoshBAN" pitchFamily="2" charset="0"/>
                <a:cs typeface="NikoshBAN" pitchFamily="2" charset="0"/>
              </a:rPr>
              <a:t>اهلاً و سهلاً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487409">
            <a:off x="954771" y="1194327"/>
            <a:ext cx="428871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676400" y="304800"/>
            <a:ext cx="6400800" cy="12954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قيمة</a:t>
            </a:r>
            <a:r>
              <a:rPr lang="en-US" sz="3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(</a:t>
            </a:r>
            <a:r>
              <a:rPr lang="en-US" sz="36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36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3600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43000" y="1752600"/>
            <a:ext cx="7239000" cy="48006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400050" algn="ctr"/>
            <a:r>
              <a:rPr lang="en-US" sz="4800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SA" sz="5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ما صفة حميدة ؟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                        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প্রশংনীয়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গুন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?)</a:t>
            </a:r>
            <a:endParaRPr lang="ar-SA" sz="2800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400050" indent="-400050" algn="ctr"/>
            <a:r>
              <a:rPr lang="en-US" sz="4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ar-SA" sz="4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من تهلكه الخيانة ؟</a:t>
            </a:r>
            <a:r>
              <a:rPr lang="en-US" sz="4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-                   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খেয়ানত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ধ্বংস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?)</a:t>
            </a:r>
            <a:endParaRPr lang="en-US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400050" indent="-400050" algn="ctr"/>
            <a:r>
              <a:rPr lang="ar-SA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ما هى </a:t>
            </a:r>
            <a:r>
              <a:rPr lang="ar-SA" sz="4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صفة</a:t>
            </a:r>
            <a:r>
              <a:rPr lang="ar-SA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الامين؟</a:t>
            </a:r>
            <a:r>
              <a:rPr lang="en-US" sz="4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-  </a:t>
            </a:r>
            <a:endParaRPr lang="ar-SA" sz="4400" b="1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400050" indent="-400050" algn="ctr"/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আমানতদারের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?)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       </a:t>
            </a:r>
            <a:endParaRPr lang="ar-SA" sz="2800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400050" indent="-400050"/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066800" y="762000"/>
            <a:ext cx="7162800" cy="54102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C:\Users\my\Desktop\33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752600"/>
            <a:ext cx="6324600" cy="37338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81200" y="2895600"/>
            <a:ext cx="510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6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مرحبا  بكم  جميعا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2362200"/>
            <a:ext cx="320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6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مرحبا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0" y="3657600"/>
            <a:ext cx="2209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6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جميعا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67000" y="533400"/>
            <a:ext cx="6172200" cy="1524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تعريف</a:t>
            </a:r>
            <a:r>
              <a:rPr lang="en-US" sz="48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8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ar-SA" sz="4800" b="1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762000" y="2133600"/>
            <a:ext cx="4343400" cy="4114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محمد صديق الرحمن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المعلم المساعد (عربى)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سبحبان فارا داخل مدرسة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chemeClr val="bg2">
                    <a:lumMod val="10000"/>
                  </a:schemeClr>
                </a:solidFill>
                <a:latin typeface="NikoshBAN"/>
                <a:ea typeface="Calibri"/>
              </a:rPr>
              <a:t>–</a:t>
            </a:r>
            <a:r>
              <a:rPr lang="bn-IN" sz="1100" dirty="0">
                <a:solidFill>
                  <a:schemeClr val="bg2">
                    <a:lumMod val="10000"/>
                  </a:schemeClr>
                </a:solidFill>
                <a:ea typeface="Calibri"/>
                <a:cs typeface="NikoshBAN"/>
              </a:rPr>
              <a:t> </a:t>
            </a:r>
            <a:r>
              <a:rPr lang="ar-SA" sz="3200" dirty="0">
                <a:solidFill>
                  <a:schemeClr val="bg2">
                    <a:lumMod val="10000"/>
                  </a:schemeClr>
                </a:solidFill>
                <a:ea typeface="Calibri"/>
                <a:cs typeface="NikoshBAN"/>
              </a:rPr>
              <a:t>تالتلى - </a:t>
            </a:r>
            <a:r>
              <a:rPr lang="ar-SA" sz="1100" dirty="0">
                <a:solidFill>
                  <a:schemeClr val="bg2">
                    <a:lumMod val="10000"/>
                  </a:schemeClr>
                </a:solidFill>
                <a:ea typeface="Calibri"/>
                <a:cs typeface="NikoshBAN"/>
              </a:rPr>
              <a:t> </a:t>
            </a:r>
            <a:r>
              <a:rPr lang="ar-SA" sz="3200" dirty="0">
                <a:solidFill>
                  <a:schemeClr val="bg2">
                    <a:lumMod val="10000"/>
                  </a:schemeClr>
                </a:solidFill>
                <a:ea typeface="Calibri"/>
                <a:cs typeface="NikoshBAN"/>
              </a:rPr>
              <a:t>با</a:t>
            </a:r>
            <a:r>
              <a:rPr lang="ar-SA" sz="3200" dirty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رغونا-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NikoshBAN"/>
                <a:ea typeface="Calibri"/>
              </a:rPr>
              <a:t>siddiqurrahman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Times New Roman"/>
                <a:ea typeface="Calibri"/>
              </a:rPr>
              <a:t>020170</a:t>
            </a:r>
            <a:endParaRPr lang="en-US" sz="2400" dirty="0">
              <a:solidFill>
                <a:schemeClr val="bg2">
                  <a:lumMod val="10000"/>
                </a:schemeClr>
              </a:solidFill>
              <a:latin typeface="NikoshBAN"/>
              <a:ea typeface="Calibri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latin typeface="NikoshBAN"/>
                <a:cs typeface="NikoshBAN" pitchFamily="2" charset="0"/>
              </a:rPr>
              <a:t>মোবাঃ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NikoshBAN"/>
                <a:cs typeface="NikoshBAN" pitchFamily="2" charset="0"/>
              </a:rPr>
              <a:t> ০১৭২৮০৪৩৮৪০</a:t>
            </a:r>
            <a:endParaRPr lang="en-US" sz="24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715000" y="2133600"/>
            <a:ext cx="3124200" cy="4038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الصف السابع</a:t>
            </a:r>
            <a:endParaRPr lang="en-US" sz="4800" b="1" dirty="0" smtClean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الموضوع : اللغة العربية الاتصاليه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الدرس الرابع عشر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الوقت- خمسون دقيقة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s\Desktop\DSC0755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76400" cy="1728787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  <p:sndAc>
      <p:stSnd>
        <p:snd r:embed="rId3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838200" y="685800"/>
            <a:ext cx="7162800" cy="4038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8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الامانة صفة حميدة</a:t>
            </a:r>
          </a:p>
          <a:p>
            <a:pPr algn="ctr"/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বিশ্বস্ততা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প্রশংসনীয়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গুণ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।)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38200" y="533400"/>
            <a:ext cx="7467600" cy="54864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SA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ar-SA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ar-SA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ar-SA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ar-SA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শিক্ষার্থীবন্ধুরা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ar-SA" sz="115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الامانة</a:t>
            </a:r>
            <a:endParaRPr lang="ar-SA" sz="16600" b="1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5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বিশ্বস্ততা</a:t>
            </a:r>
            <a:r>
              <a:rPr lang="en-US" sz="5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3600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:\Users\user\Pictures\images0KKTR4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657600"/>
            <a:ext cx="3048000" cy="20574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extBox 3"/>
          <p:cNvSpPr txBox="1"/>
          <p:nvPr/>
        </p:nvSpPr>
        <p:spPr>
          <a:xfrm>
            <a:off x="858180" y="533633"/>
            <a:ext cx="737141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8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درس اليوم</a:t>
            </a:r>
          </a:p>
          <a:p>
            <a:pPr algn="ctr"/>
            <a:r>
              <a:rPr lang="ar-SA" sz="4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SA" sz="48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4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48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2000" b="1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19200" y="457200"/>
            <a:ext cx="6248400" cy="1524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نتيجة التعلم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066800" y="2286000"/>
            <a:ext cx="7391400" cy="4191000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ما يتعم الطالب من هذا الدرس</a:t>
            </a:r>
            <a:endParaRPr lang="en-US" sz="5400" b="1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algn="r"/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على ائ صفة حث دين الاسلام-</a:t>
            </a:r>
          </a:p>
          <a:p>
            <a:pPr marL="342900" indent="-342900" algn="r"/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من المحبوب عند الله و عند الناس-</a:t>
            </a:r>
          </a:p>
          <a:p>
            <a:pPr marL="342900" indent="-342900" algn="r"/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ما هى صفة الامين-</a:t>
            </a:r>
          </a:p>
          <a:p>
            <a:pPr algn="ctr">
              <a:buFont typeface="Wingdings" pitchFamily="2" charset="2"/>
              <a:buChar char="Ø"/>
            </a:pPr>
            <a:endParaRPr lang="en-US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143000" y="228600"/>
            <a:ext cx="7391400" cy="1219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الخلاصة </a:t>
            </a:r>
            <a:r>
              <a:rPr 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সংক্ষেপ</a:t>
            </a:r>
            <a:r>
              <a:rPr 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ar-SA" sz="4800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95400" y="1600200"/>
            <a:ext cx="6781800" cy="4572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الامانة احسن صفات المرء – شجع الاسلام على ادائها حقا كاملا ان الامين محبوب عند الله و عند الناس – يتكلونه و يعتمدون عليه فى المعاملات والاسرار – يودعون و </a:t>
            </a:r>
          </a:p>
          <a:p>
            <a:pPr algn="ctr"/>
            <a:r>
              <a:rPr lang="ar-SA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ديعتهم واموالهم  وهو لا يمكر احدا ولايخون امانة  احد ولاينقص منها بل يوْديها كما حفها حيث انشد الفتى الامين نشيدا حول الامانة –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বিশ্বস্ততা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উত্তম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গুন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এটিকে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যথাযথভাবে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সম্পাদনের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উৎসাহিত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করেছে।বিশ্বস্ত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ব্যক্তি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আল্লাহ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নিকট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প্রিয়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পারস্পারিক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লেনদেন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গোপনীয়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বিষয়ে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ওপ্র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ভরসা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নিকট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আমানত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অর্থসম্পদ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গচ্ছিত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রাখে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কারো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প্রতারনা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কারো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আমানতের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খেয়ানত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ব্যয়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বরং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যথাযথভাবে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আদায়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2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14400" y="304800"/>
            <a:ext cx="7543800" cy="13716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عمل المفردى</a:t>
            </a:r>
            <a:r>
              <a:rPr lang="en-US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4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029200" y="2209800"/>
            <a:ext cx="3810000" cy="3505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6159" t="15381" r="-1" b="13566"/>
          <a:stretch/>
        </p:blipFill>
        <p:spPr>
          <a:xfrm>
            <a:off x="5181600" y="2438400"/>
            <a:ext cx="3581400" cy="304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685800" y="19050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32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معانى المفردات</a:t>
            </a:r>
            <a:endParaRPr lang="en-US" sz="14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2667001"/>
          <a:ext cx="4495800" cy="3813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8600"/>
                <a:gridCol w="1498600"/>
                <a:gridCol w="1498600"/>
              </a:tblGrid>
              <a:tr h="552406">
                <a:tc>
                  <a:txBody>
                    <a:bodyPr/>
                    <a:lstStyle/>
                    <a:p>
                      <a:pPr algn="ctr"/>
                      <a:r>
                        <a:rPr lang="ar-SA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الكلمة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NikoshBAN" pitchFamily="2" charset="0"/>
                          <a:cs typeface="NikoshBAN" pitchFamily="2" charset="0"/>
                        </a:rPr>
                        <a:t>উচ্চারন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সমাধান</a:t>
                      </a:r>
                      <a:endParaRPr lang="en-US" sz="2800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0079"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حث</a:t>
                      </a:r>
                      <a:endParaRPr lang="en-US" sz="3200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হাসসা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উৎসাহিত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করেছে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0079"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يعتمدون</a:t>
                      </a:r>
                      <a:endParaRPr lang="en-US" sz="3200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ইয়া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তামিদুনা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তারা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নির্ভর</a:t>
                      </a:r>
                      <a:r>
                        <a:rPr lang="en-US" sz="2000" baseline="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করে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0079"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لا يفشى</a:t>
                      </a:r>
                      <a:endParaRPr lang="en-US" sz="3200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লা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ইউফশী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প্রকাশ</a:t>
                      </a:r>
                      <a:r>
                        <a:rPr lang="en-US" sz="2000" baseline="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করে</a:t>
                      </a:r>
                      <a:r>
                        <a:rPr lang="en-US" sz="2000" baseline="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না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0079"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لا</a:t>
                      </a:r>
                      <a:r>
                        <a:rPr lang="ar-SA" sz="3200" b="1" baseline="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ينكر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লা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ইউনকিরু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অস্বীকার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করে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না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0079">
                <a:tc>
                  <a:txBody>
                    <a:bodyPr/>
                    <a:lstStyle/>
                    <a:p>
                      <a:pPr algn="ctr"/>
                      <a:r>
                        <a:rPr lang="ar-SA" sz="3200" b="1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لا</a:t>
                      </a:r>
                      <a:r>
                        <a:rPr lang="ar-SA" sz="3200" b="1" baseline="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يىقص</a:t>
                      </a:r>
                      <a:endParaRPr lang="en-US" sz="3200" b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লা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ইয়ানকুসু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কম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দেয়</a:t>
                      </a:r>
                      <a:r>
                        <a:rPr lang="en-US" sz="20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না</a:t>
                      </a:r>
                      <a:endParaRPr lang="en-US" sz="200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33400" y="304800"/>
            <a:ext cx="7620000" cy="1524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)  </a:t>
            </a:r>
            <a:r>
              <a:rPr lang="ar-SA" sz="6600" b="1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عمل الشفع</a:t>
            </a:r>
            <a:endParaRPr lang="en-US" sz="4400" b="1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0" y="1828800"/>
            <a:ext cx="8534400" cy="472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SA" sz="4400" b="1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ما هى صفة الامين؟</a:t>
            </a:r>
            <a:endParaRPr lang="en-US" sz="4400" b="1" dirty="0" smtClean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আমানতদারের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?)</a:t>
            </a:r>
          </a:p>
          <a:p>
            <a:r>
              <a:rPr lang="en-US" sz="4800" dirty="0" err="1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4800" dirty="0" smtClean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b="1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الامين لا يفشى سر احد و لا يغش احدا و لا يقول الا حقا ولا ينكرامانة احد ولا يخونها ولاينقص منها سيئا-</a:t>
            </a:r>
            <a:endParaRPr lang="en-US" sz="3200" b="1" dirty="0" smtClean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আমানতদার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কারো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গোপন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কাউকে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ধোঁকা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দেয়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না,কখনো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মিথ্যা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না,কারো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আমানত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অস্বীকার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খেয়ানত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একটুও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কম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দেয়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।)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9600" y="1981200"/>
            <a:ext cx="4038600" cy="18288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2000" y="228600"/>
            <a:ext cx="7467600" cy="152400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400" b="1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عمل الاجتمعى</a:t>
            </a:r>
          </a:p>
          <a:p>
            <a:pPr algn="ctr"/>
            <a:r>
              <a:rPr lang="en-US" sz="4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40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দলগত</a:t>
            </a:r>
            <a:r>
              <a:rPr lang="en-US" sz="4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2800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90600" y="1981200"/>
            <a:ext cx="6858000" cy="18288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السوال:  استخرج افعال من الفقرة ثم حولها الى الاخرى</a:t>
            </a:r>
            <a:endParaRPr lang="en-US" sz="2800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endParaRPr lang="ar-SA" sz="4400" dirty="0" smtClean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ar-SA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ماضى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ফেলসমুহ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ar-SA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مضارع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তে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রুপান্তর</a:t>
            </a:r>
            <a:r>
              <a:rPr lang="en-US" sz="2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bg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90600" y="4114800"/>
          <a:ext cx="4953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250"/>
                <a:gridCol w="1238250"/>
                <a:gridCol w="1238250"/>
                <a:gridCol w="123825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ماضى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مضارع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ماضى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مضارع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امنوا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ياْمنون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اعتمدوا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يعتمدون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اودعوا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يودعون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ما خان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لا يخون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ما غش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لا يغش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ما اْنقص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لاينقص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ما قال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لا يقول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اْنشد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ينسد</a:t>
                      </a:r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6248400" y="3962400"/>
            <a:ext cx="2667000" cy="2667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F:\r\IMG_462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3863"/>
          <a:stretch/>
        </p:blipFill>
        <p:spPr bwMode="auto">
          <a:xfrm>
            <a:off x="6400800" y="4114800"/>
            <a:ext cx="2362200" cy="23622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8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Theme8</Template>
  <TotalTime>682</TotalTime>
  <Words>436</Words>
  <Application>Microsoft Office PowerPoint</Application>
  <PresentationFormat>On-screen Show (4:3)</PresentationFormat>
  <Paragraphs>93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Theme8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siddik</dc:creator>
  <cp:lastModifiedBy>s</cp:lastModifiedBy>
  <cp:revision>99</cp:revision>
  <dcterms:created xsi:type="dcterms:W3CDTF">2017-08-16T12:18:47Z</dcterms:created>
  <dcterms:modified xsi:type="dcterms:W3CDTF">2019-10-19T15:00:49Z</dcterms:modified>
</cp:coreProperties>
</file>