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7" r:id="rId2"/>
    <p:sldId id="256" r:id="rId3"/>
    <p:sldId id="258" r:id="rId4"/>
    <p:sldId id="267" r:id="rId5"/>
    <p:sldId id="266" r:id="rId6"/>
    <p:sldId id="260" r:id="rId7"/>
    <p:sldId id="261" r:id="rId8"/>
    <p:sldId id="264" r:id="rId9"/>
    <p:sldId id="259" r:id="rId10"/>
    <p:sldId id="265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bg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57426-18E8-49D4-B388-5D87B09B4F1A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4D3A4-7C36-4515-99F3-2A1D3F7A3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4D3A4-7C36-4515-99F3-2A1D3F7A37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5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1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20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6" y="-7144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1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 advTm="20000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96400" cy="6934200"/>
          </a:xfrm>
          <a:prstGeom prst="rect">
            <a:avLst/>
          </a:prstGeom>
        </p:spPr>
      </p:pic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57200"/>
            <a:ext cx="77144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Md.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Moydul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Islam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Trainer</a:t>
            </a: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Upozilla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Ict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Training and Resource Centre for Education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Ministry of Education </a:t>
            </a: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E-mail: moydul20@gmail.com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914400"/>
            <a:ext cx="32880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উপস্থাপনার উদ্দেশ্যঃ  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2133600"/>
            <a:ext cx="815800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  অভ্র কী বোর্ড কি তা জানতে পারা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২। অভ্র কী বোর্ড এর বিভিন্ন লে-আউট চিনতে পারা।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৩। অভ্র কী বোর্ড  ব্যবহার করে বাংলা টাইপ করতে পারা।</a:t>
            </a:r>
            <a:endParaRPr lang="en-US" sz="3600" dirty="0"/>
          </a:p>
        </p:txBody>
      </p:sp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Program Files (x86)\Microsoft Office\MEDIA\CAGCAT10\j023468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0"/>
            <a:ext cx="7372349" cy="4343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95600" y="5715000"/>
            <a:ext cx="3659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অভ্র কী বোর্ড কি?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990600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 smtClean="0"/>
              <a:t>অ</a:t>
            </a:r>
            <a:r>
              <a:rPr lang="bn-BD" sz="3600" dirty="0" smtClean="0"/>
              <a:t>ভ্র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ফানেটিক কীবোর্ড হল ইংরেজি থেকে বাংলা লেখার একটি উচ্চারণ ভিত্তিক বর্ণনাত্তর কীবোর্ড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09800"/>
            <a:ext cx="27879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অভ্র এর সুবিধাঃ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124200"/>
            <a:ext cx="840967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অভ্র</a:t>
            </a:r>
            <a:r>
              <a:rPr lang="bn-BD" sz="3200" dirty="0" smtClean="0"/>
              <a:t> কী বোর্ডের প্রধান সুবিধা হল বাংলা লেখা।</a:t>
            </a:r>
          </a:p>
          <a:p>
            <a:pPr algn="just"/>
            <a:r>
              <a:rPr lang="bn-BD" sz="3200" dirty="0" smtClean="0"/>
              <a:t>এই কীবোর্ড দ্বারা কোন ফিক্সড কীবোর্ড </a:t>
            </a:r>
          </a:p>
          <a:p>
            <a:pPr algn="just"/>
            <a:r>
              <a:rPr lang="bn-BD" sz="3200" dirty="0" smtClean="0"/>
              <a:t>লে-আঊট মুখস্থ না করেও বাংলা লেখা যায়।</a:t>
            </a:r>
          </a:p>
          <a:p>
            <a:pPr algn="just"/>
            <a:r>
              <a:rPr lang="bn-BD" sz="3200" dirty="0" smtClean="0"/>
              <a:t>কারন </a:t>
            </a:r>
            <a:r>
              <a:rPr lang="bn-BD" sz="3200" smtClean="0"/>
              <a:t>এটি </a:t>
            </a:r>
            <a:r>
              <a:rPr lang="bn-BD" sz="3200" smtClean="0"/>
              <a:t>উচ্চারণের </a:t>
            </a:r>
            <a:r>
              <a:rPr lang="bn-BD" sz="3200" dirty="0" smtClean="0"/>
              <a:t>উপর ভিত্তি করে কাজ করে।</a:t>
            </a:r>
            <a:endParaRPr lang="en-US" sz="3200" dirty="0"/>
          </a:p>
        </p:txBody>
      </p:sp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0"/>
            <a:ext cx="5682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অভ্র কীবোর্ড দিয়ে লেখা আরম্ভ করার নিয়মঃ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752600"/>
            <a:ext cx="830387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কীবোর্ড লে-আউট হিসেবে অভ্র ফনেটিক সিলেক্ট করুন।</a:t>
            </a:r>
          </a:p>
          <a:p>
            <a:pPr marL="342900" indent="-34290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২) কীবোর্ড মোড বাংলায় নিয়ে আসুন। </a:t>
            </a:r>
          </a:p>
          <a:p>
            <a:pPr marL="342900" indent="-342900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৩) এর পর বাংলা উচ্চারণ ইংরেজি বানানে লিখতে থাকুন।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3505200"/>
            <a:ext cx="5782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অভ্র কীবোর্ড লে-আউট মোড পরিবর্তন করার নিয়মঃ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114800"/>
            <a:ext cx="875912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ডেস্কটপের উপরে যেখানে অভ্র কীবোর্ড দেখা যায় সেখানে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English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লেখাটিতে ক্লিক করলে কীবোর্ড বাংলা হবে 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এবং বাংলা লেখটিতে ক্লিক করলে কীবোর্ড মোড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English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হবে।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p_bar_option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986" y="0"/>
            <a:ext cx="9432946" cy="6858000"/>
          </a:xfrm>
          <a:prstGeom prst="rect">
            <a:avLst/>
          </a:prstGeom>
        </p:spPr>
      </p:pic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8200"/>
            <a:ext cx="4716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কীবোর্ড লে-আউট পরিচিতিঃ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Avro-Phonetic-Keyboard-Lay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11912"/>
            <a:ext cx="7848600" cy="4355488"/>
          </a:xfrm>
          <a:prstGeom prst="rect">
            <a:avLst/>
          </a:prstGeom>
        </p:spPr>
      </p:pic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5791200"/>
            <a:ext cx="81692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অভ্র এর সাথে থাকুন নিশ্চিন্তে বাংলা লিখুন </a:t>
            </a:r>
            <a:endParaRPr lang="en-US" sz="4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Tm="20000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</TotalTime>
  <Words>188</Words>
  <Application>Microsoft Office PowerPoint</Application>
  <PresentationFormat>On-screen Show (4:3)</PresentationFormat>
  <Paragraphs>27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modhu</dc:creator>
  <cp:lastModifiedBy>modhu</cp:lastModifiedBy>
  <cp:revision>32</cp:revision>
  <dcterms:created xsi:type="dcterms:W3CDTF">2006-08-16T00:00:00Z</dcterms:created>
  <dcterms:modified xsi:type="dcterms:W3CDTF">2019-10-19T00:57:55Z</dcterms:modified>
</cp:coreProperties>
</file>