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78" r:id="rId6"/>
    <p:sldId id="279" r:id="rId7"/>
    <p:sldId id="287" r:id="rId8"/>
    <p:sldId id="259" r:id="rId9"/>
    <p:sldId id="265" r:id="rId10"/>
    <p:sldId id="280" r:id="rId11"/>
    <p:sldId id="264" r:id="rId12"/>
    <p:sldId id="260" r:id="rId13"/>
    <p:sldId id="261" r:id="rId14"/>
    <p:sldId id="262" r:id="rId15"/>
    <p:sldId id="263" r:id="rId16"/>
    <p:sldId id="282" r:id="rId17"/>
    <p:sldId id="281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s (28).jpg"/>
          <p:cNvPicPr>
            <a:picLocks noChangeAspect="1"/>
          </p:cNvPicPr>
          <p:nvPr/>
        </p:nvPicPr>
        <p:blipFill>
          <a:blip r:embed="rId2"/>
          <a:srcRect l="4727" r="248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57400" y="609600"/>
            <a:ext cx="6324600" cy="4724400"/>
            <a:chOff x="2209800" y="152400"/>
            <a:chExt cx="6324600" cy="4343400"/>
          </a:xfrm>
        </p:grpSpPr>
        <p:pic>
          <p:nvPicPr>
            <p:cNvPr id="5" name="Picture 4" descr="Animated Birds at Animation Bundle (361)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7825" y="1581150"/>
              <a:ext cx="3076575" cy="291465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2209800" y="152400"/>
              <a:ext cx="4419600" cy="2601468"/>
              <a:chOff x="2209800" y="152400"/>
              <a:chExt cx="4419600" cy="260146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209800" y="152400"/>
                <a:ext cx="4419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 err="1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মাল্টিমিডিয়া</a:t>
                </a:r>
                <a:endParaRPr lang="en-US" sz="60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81400" y="990600"/>
                <a:ext cx="14478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ক্লাশে</a:t>
                </a:r>
                <a:endParaRPr lang="en-US" sz="60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62200" y="1905000"/>
                <a:ext cx="3810000" cy="84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 err="1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সবাইকে</a:t>
                </a:r>
                <a:r>
                  <a:rPr lang="en-US" sz="5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b="1" dirty="0" err="1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স্বাগতম</a:t>
                </a:r>
                <a:endParaRPr lang="en-US" sz="54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4"/>
          <a:srcRect l="22976" r="37337" b="29431"/>
          <a:stretch>
            <a:fillRect/>
          </a:stretch>
        </p:blipFill>
        <p:spPr>
          <a:xfrm>
            <a:off x="3048000" y="4191000"/>
            <a:ext cx="1447800" cy="2009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067800" cy="6781800"/>
          </a:xfrm>
          <a:prstGeom prst="rect">
            <a:avLst/>
          </a:prstGeom>
          <a:ln w="158750">
            <a:solidFill>
              <a:srgbClr val="0070C0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tmospher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50292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Callout 5"/>
          <p:cNvSpPr/>
          <p:nvPr/>
        </p:nvSpPr>
        <p:spPr>
          <a:xfrm rot="1701395">
            <a:off x="4800600" y="762000"/>
            <a:ext cx="3886200" cy="36576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মেসোমন্ডলের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৫০০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কিঃমিঃ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তাপমন্ডলের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আয়নমন্ডল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১৪৮০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সেলসিয়াসে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পোছায়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রকেট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62200" y="3886200"/>
            <a:ext cx="838200" cy="45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তাপ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067800" cy="6781800"/>
          </a:xfrm>
          <a:prstGeom prst="rect">
            <a:avLst/>
          </a:prstGeom>
          <a:ln w="158750">
            <a:solidFill>
              <a:srgbClr val="0070C0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tmospher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50292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Callout 5"/>
          <p:cNvSpPr/>
          <p:nvPr/>
        </p:nvSpPr>
        <p:spPr>
          <a:xfrm rot="466566">
            <a:off x="4636398" y="132422"/>
            <a:ext cx="4038600" cy="4714865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তাপমন্ডলের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৯৬০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কিঃমিঃ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হিলিয়াম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৩০০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১৬৫০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সেলসিয়াস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1524000" y="990600"/>
            <a:ext cx="1143000" cy="1066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এক্সো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67800" cy="6781800"/>
          </a:xfrm>
          <a:prstGeom prst="rect">
            <a:avLst/>
          </a:prstGeom>
          <a:ln w="158750">
            <a:solidFill>
              <a:srgbClr val="0070C0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4343400" y="914400"/>
            <a:ext cx="3200400" cy="99060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6670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067800" cy="6781800"/>
          </a:xfrm>
          <a:prstGeom prst="rect">
            <a:avLst/>
          </a:prstGeom>
          <a:ln w="158750">
            <a:solidFill>
              <a:srgbClr val="0070C0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4343400" y="914400"/>
            <a:ext cx="3200400" cy="99060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6670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স্তরটির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067800" cy="6781800"/>
          </a:xfrm>
          <a:prstGeom prst="rect">
            <a:avLst/>
          </a:prstGeom>
          <a:ln w="158750">
            <a:solidFill>
              <a:srgbClr val="0070C0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1800" y="304801"/>
            <a:ext cx="28193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19200"/>
            <a:ext cx="4800600" cy="1676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04800" y="3429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9067800" cy="6781800"/>
          </a:xfrm>
          <a:prstGeom prst="rect">
            <a:avLst/>
          </a:prstGeom>
          <a:ln w="158750">
            <a:solidFill>
              <a:srgbClr val="0070C0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 1 30"/>
          <p:cNvSpPr/>
          <p:nvPr/>
        </p:nvSpPr>
        <p:spPr>
          <a:xfrm>
            <a:off x="1981200" y="381000"/>
            <a:ext cx="4343400" cy="2133600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5800" y="2590800"/>
            <a:ext cx="7772400" cy="1981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স্তরটির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তাপমন্ডল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ট্রপোমন্ডল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এক্সমন্ডল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মেসোমন্ডল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lowchart: Summing Junction 32"/>
          <p:cNvSpPr/>
          <p:nvPr/>
        </p:nvSpPr>
        <p:spPr>
          <a:xfrm>
            <a:off x="3581400" y="3962400"/>
            <a:ext cx="457200" cy="6096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Summing Junction 33"/>
          <p:cNvSpPr/>
          <p:nvPr/>
        </p:nvSpPr>
        <p:spPr>
          <a:xfrm>
            <a:off x="5181600" y="3886200"/>
            <a:ext cx="533400" cy="6096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Summing Junction 34"/>
          <p:cNvSpPr/>
          <p:nvPr/>
        </p:nvSpPr>
        <p:spPr>
          <a:xfrm>
            <a:off x="6629400" y="3886200"/>
            <a:ext cx="609600" cy="5334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133600" y="4038600"/>
            <a:ext cx="609600" cy="457200"/>
            <a:chOff x="2514600" y="4343400"/>
            <a:chExt cx="609600" cy="533400"/>
          </a:xfrm>
        </p:grpSpPr>
        <p:sp>
          <p:nvSpPr>
            <p:cNvPr id="37" name="Oval 36"/>
            <p:cNvSpPr/>
            <p:nvPr/>
          </p:nvSpPr>
          <p:spPr>
            <a:xfrm>
              <a:off x="2514600" y="4343400"/>
              <a:ext cx="60960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17"/>
            <p:cNvGrpSpPr/>
            <p:nvPr/>
          </p:nvGrpSpPr>
          <p:grpSpPr>
            <a:xfrm>
              <a:off x="2590800" y="4419600"/>
              <a:ext cx="457200" cy="304800"/>
              <a:chOff x="533400" y="1295400"/>
              <a:chExt cx="533400" cy="3810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533400" y="1524000"/>
                <a:ext cx="228600" cy="1524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723900" y="1333500"/>
                <a:ext cx="381000" cy="3048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Oval 40"/>
          <p:cNvSpPr/>
          <p:nvPr/>
        </p:nvSpPr>
        <p:spPr>
          <a:xfrm>
            <a:off x="2590800" y="3429000"/>
            <a:ext cx="533400" cy="4572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খ)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838200" y="3352800"/>
            <a:ext cx="533400" cy="4572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ক)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>
          <a:xfrm>
            <a:off x="4419600" y="3352800"/>
            <a:ext cx="533400" cy="5334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গ)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6172200" y="3352800"/>
            <a:ext cx="533400" cy="4572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ঘ)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067800" cy="6781800"/>
          </a:xfrm>
          <a:prstGeom prst="rect">
            <a:avLst/>
          </a:prstGeom>
          <a:ln w="158750">
            <a:solidFill>
              <a:srgbClr val="0070C0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838200"/>
            <a:ext cx="7772400" cy="1981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স্তরটির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তাপমন্ডল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মেসোমন্ডল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এক্সমন্ডল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স্ট্রাটোমন্ডল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Summing Junction 5"/>
          <p:cNvSpPr/>
          <p:nvPr/>
        </p:nvSpPr>
        <p:spPr>
          <a:xfrm>
            <a:off x="2133600" y="2209800"/>
            <a:ext cx="457200" cy="6096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umming Junction 6"/>
          <p:cNvSpPr/>
          <p:nvPr/>
        </p:nvSpPr>
        <p:spPr>
          <a:xfrm>
            <a:off x="5181600" y="2133600"/>
            <a:ext cx="533400" cy="6096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umming Junction 7"/>
          <p:cNvSpPr/>
          <p:nvPr/>
        </p:nvSpPr>
        <p:spPr>
          <a:xfrm>
            <a:off x="6629400" y="2133600"/>
            <a:ext cx="609600" cy="5334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276600" y="2286000"/>
            <a:ext cx="609600" cy="457200"/>
            <a:chOff x="2514600" y="4343400"/>
            <a:chExt cx="609600" cy="533400"/>
          </a:xfrm>
        </p:grpSpPr>
        <p:sp>
          <p:nvSpPr>
            <p:cNvPr id="10" name="Oval 9"/>
            <p:cNvSpPr/>
            <p:nvPr/>
          </p:nvSpPr>
          <p:spPr>
            <a:xfrm>
              <a:off x="2514600" y="4343400"/>
              <a:ext cx="60960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7"/>
            <p:cNvGrpSpPr/>
            <p:nvPr/>
          </p:nvGrpSpPr>
          <p:grpSpPr>
            <a:xfrm>
              <a:off x="2590800" y="4419600"/>
              <a:ext cx="457200" cy="304800"/>
              <a:chOff x="533400" y="1295400"/>
              <a:chExt cx="53340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33400" y="1524000"/>
                <a:ext cx="228600" cy="1524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723900" y="1333500"/>
                <a:ext cx="381000" cy="3048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Oval 13"/>
          <p:cNvSpPr/>
          <p:nvPr/>
        </p:nvSpPr>
        <p:spPr>
          <a:xfrm>
            <a:off x="2514600" y="1600200"/>
            <a:ext cx="533400" cy="4572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খ)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38200" y="1600200"/>
            <a:ext cx="533400" cy="4572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ক)</a:t>
            </a:r>
            <a:endParaRPr lang="en-US" sz="1600" dirty="0"/>
          </a:p>
        </p:txBody>
      </p:sp>
      <p:sp>
        <p:nvSpPr>
          <p:cNvPr id="16" name="Oval 15"/>
          <p:cNvSpPr/>
          <p:nvPr/>
        </p:nvSpPr>
        <p:spPr>
          <a:xfrm>
            <a:off x="4419600" y="1600200"/>
            <a:ext cx="533400" cy="5334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গ)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172200" y="1600200"/>
            <a:ext cx="533400" cy="4572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ঘ)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5800" y="3657600"/>
            <a:ext cx="7772400" cy="1981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০৭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০৫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০৩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০২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Summing Junction 18"/>
          <p:cNvSpPr/>
          <p:nvPr/>
        </p:nvSpPr>
        <p:spPr>
          <a:xfrm>
            <a:off x="3581400" y="5029200"/>
            <a:ext cx="457200" cy="6096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Summing Junction 19"/>
          <p:cNvSpPr/>
          <p:nvPr/>
        </p:nvSpPr>
        <p:spPr>
          <a:xfrm>
            <a:off x="2209800" y="4953000"/>
            <a:ext cx="533400" cy="6096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Summing Junction 20"/>
          <p:cNvSpPr/>
          <p:nvPr/>
        </p:nvSpPr>
        <p:spPr>
          <a:xfrm>
            <a:off x="6629400" y="4953000"/>
            <a:ext cx="609600" cy="5334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029200" y="5105400"/>
            <a:ext cx="609600" cy="457200"/>
            <a:chOff x="2514600" y="4343400"/>
            <a:chExt cx="609600" cy="533400"/>
          </a:xfrm>
        </p:grpSpPr>
        <p:sp>
          <p:nvSpPr>
            <p:cNvPr id="23" name="Oval 22"/>
            <p:cNvSpPr/>
            <p:nvPr/>
          </p:nvSpPr>
          <p:spPr>
            <a:xfrm>
              <a:off x="2514600" y="4343400"/>
              <a:ext cx="60960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17"/>
            <p:cNvGrpSpPr/>
            <p:nvPr/>
          </p:nvGrpSpPr>
          <p:grpSpPr>
            <a:xfrm>
              <a:off x="2590800" y="4419600"/>
              <a:ext cx="457200" cy="304800"/>
              <a:chOff x="533400" y="1295400"/>
              <a:chExt cx="533400" cy="3810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533400" y="1524000"/>
                <a:ext cx="228600" cy="1524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723900" y="1333500"/>
                <a:ext cx="381000" cy="3048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Oval 26"/>
          <p:cNvSpPr/>
          <p:nvPr/>
        </p:nvSpPr>
        <p:spPr>
          <a:xfrm>
            <a:off x="2971800" y="4419600"/>
            <a:ext cx="533400" cy="4572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খ)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295400" y="4419600"/>
            <a:ext cx="533400" cy="4572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ক)</a:t>
            </a:r>
            <a:endParaRPr lang="en-US" sz="1600" dirty="0"/>
          </a:p>
        </p:txBody>
      </p:sp>
      <p:sp>
        <p:nvSpPr>
          <p:cNvPr id="29" name="Oval 28"/>
          <p:cNvSpPr/>
          <p:nvPr/>
        </p:nvSpPr>
        <p:spPr>
          <a:xfrm>
            <a:off x="4495800" y="4419600"/>
            <a:ext cx="533400" cy="5334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গ)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72200" y="4419600"/>
            <a:ext cx="533400" cy="457200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ঘ)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781800"/>
          </a:xfrm>
          <a:prstGeom prst="rect">
            <a:avLst/>
          </a:prstGeom>
          <a:ln w="158750">
            <a:solidFill>
              <a:srgbClr val="0070C0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066800"/>
            <a:ext cx="3143250" cy="2100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352800" y="228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733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0"/>
            <a:ext cx="8991600" cy="6858000"/>
          </a:xfrm>
          <a:prstGeom prst="rect">
            <a:avLst/>
          </a:prstGeom>
          <a:ln w="158750">
            <a:solidFill>
              <a:srgbClr val="0070C0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s (8)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2305050" cy="4876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667000" y="838200"/>
            <a:ext cx="5791200" cy="4191000"/>
            <a:chOff x="2667000" y="838200"/>
            <a:chExt cx="4067175" cy="4057650"/>
          </a:xfrm>
        </p:grpSpPr>
        <p:pic>
          <p:nvPicPr>
            <p:cNvPr id="11" name="Picture 10" descr="Animated Birds at Animation Bundle (361)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0" y="1981200"/>
              <a:ext cx="3076575" cy="29146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667000" y="838200"/>
              <a:ext cx="3505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15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ages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14500" y="914400"/>
            <a:ext cx="5372100" cy="1600200"/>
            <a:chOff x="1485900" y="914400"/>
            <a:chExt cx="5372100" cy="1600200"/>
          </a:xfrm>
        </p:grpSpPr>
        <p:pic>
          <p:nvPicPr>
            <p:cNvPr id="9" name="Picture 8" descr="MAHBOB-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5900" y="914400"/>
              <a:ext cx="1714500" cy="1600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Oval 9"/>
            <p:cNvSpPr/>
            <p:nvPr/>
          </p:nvSpPr>
          <p:spPr>
            <a:xfrm>
              <a:off x="3352800" y="1143000"/>
              <a:ext cx="3505200" cy="990600"/>
            </a:xfrm>
            <a:prstGeom prst="ellipse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8200" y="2971800"/>
            <a:ext cx="7391400" cy="2057400"/>
            <a:chOff x="914400" y="3352800"/>
            <a:chExt cx="7391400" cy="2057400"/>
          </a:xfrm>
        </p:grpSpPr>
        <p:sp>
          <p:nvSpPr>
            <p:cNvPr id="6" name="Rectangle 5"/>
            <p:cNvSpPr/>
            <p:nvPr/>
          </p:nvSpPr>
          <p:spPr>
            <a:xfrm>
              <a:off x="5147082" y="3352800"/>
              <a:ext cx="3158718" cy="2057400"/>
            </a:xfrm>
            <a:prstGeom prst="rect">
              <a:avLst/>
            </a:prstGeom>
            <a:ln w="571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</a:pPr>
              <a:endParaRPr lang="en-US" sz="2400" u="sng" dirty="0" smtClean="0">
                <a:latin typeface="NikoshBAN" pitchFamily="2" charset="0"/>
                <a:cs typeface="NikoshBAN" pitchFamily="2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ভূগোল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পরিবেশ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শ্রেণী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দশম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BD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: ৫ম</a:t>
              </a:r>
              <a:r>
                <a:rPr lang="bn-BD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: 50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4400" y="3352800"/>
              <a:ext cx="4106333" cy="203132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মাহবুবুর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(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আই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সি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)</a:t>
              </a:r>
            </a:p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রায়চাঁদ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উদয়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চন্দ্র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ইনডেক্স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১১০০০২৬</a:t>
              </a:r>
            </a:p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০১৭১৮-৩৬২৬৬৭</a:t>
              </a:r>
            </a:p>
            <a:p>
              <a:pPr algn="ctr"/>
              <a:r>
                <a:rPr lang="en-US" i="1" dirty="0" smtClean="0"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i="1" dirty="0" err="1" smtClean="0">
                  <a:latin typeface="NikoshBAN" pitchFamily="2" charset="0"/>
                  <a:cs typeface="NikoshBAN" pitchFamily="2" charset="0"/>
                </a:rPr>
                <a:t>মেইল</a:t>
              </a:r>
              <a:r>
                <a:rPr lang="en-US" i="1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b="1" i="1" dirty="0" smtClean="0">
                  <a:latin typeface="NikoshBAN" pitchFamily="2" charset="0"/>
                  <a:cs typeface="NikoshBAN" pitchFamily="2" charset="0"/>
                </a:rPr>
                <a:t>rhamanmahbobor</a:t>
              </a:r>
              <a:r>
                <a:rPr lang="en-US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@yahoo.com</a:t>
              </a:r>
              <a:endParaRPr lang="en-US" b="1" i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8" y="3467100"/>
            <a:ext cx="8683172" cy="3238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200" y="0"/>
            <a:ext cx="8991600" cy="6781800"/>
            <a:chOff x="76200" y="0"/>
            <a:chExt cx="8991600" cy="6781800"/>
          </a:xfrm>
        </p:grpSpPr>
        <p:sp>
          <p:nvSpPr>
            <p:cNvPr id="4" name="Rectangle 3"/>
            <p:cNvSpPr/>
            <p:nvPr/>
          </p:nvSpPr>
          <p:spPr>
            <a:xfrm>
              <a:off x="76200" y="0"/>
              <a:ext cx="8991600" cy="6781800"/>
            </a:xfrm>
            <a:prstGeom prst="rect">
              <a:avLst/>
            </a:prstGeom>
            <a:ln w="1587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images.png"/>
            <p:cNvPicPr>
              <a:picLocks noChangeAspect="1"/>
            </p:cNvPicPr>
            <p:nvPr/>
          </p:nvPicPr>
          <p:blipFill>
            <a:blip r:embed="rId2"/>
            <a:srcRect t="56000" r="14918"/>
            <a:stretch>
              <a:fillRect/>
            </a:stretch>
          </p:blipFill>
          <p:spPr>
            <a:xfrm>
              <a:off x="1603828" y="5867400"/>
              <a:ext cx="7387772" cy="838200"/>
            </a:xfrm>
            <a:prstGeom prst="rect">
              <a:avLst/>
            </a:prstGeom>
          </p:spPr>
        </p:pic>
      </p:grpSp>
      <p:pic>
        <p:nvPicPr>
          <p:cNvPr id="7" name="Picture 6" descr="images(29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6858000" cy="563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2514600"/>
            <a:ext cx="8153400" cy="11079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Stage of Atmosphere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8" y="3467100"/>
            <a:ext cx="8683172" cy="3238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0"/>
            <a:ext cx="8991600" cy="6781800"/>
          </a:xfrm>
          <a:prstGeom prst="rect">
            <a:avLst/>
          </a:prstGeom>
          <a:ln w="158750">
            <a:solidFill>
              <a:srgbClr val="0070C0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ages(29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304800"/>
            <a:ext cx="5867400" cy="624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9800" y="45206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First Stage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8348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Second Stag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31490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Third Stage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21584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Fourth Stage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1295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Fifth Stage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05000" y="41148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905000" y="35814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905000" y="28194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905000" y="19050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905000" y="8382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19200" y="685801"/>
            <a:ext cx="6781800" cy="5414664"/>
            <a:chOff x="1219200" y="685801"/>
            <a:chExt cx="6781800" cy="5414664"/>
          </a:xfrm>
        </p:grpSpPr>
        <p:pic>
          <p:nvPicPr>
            <p:cNvPr id="6" name="Picture 5" descr="Top_of_Atmosphe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685801"/>
              <a:ext cx="6781800" cy="487680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3352800" y="56388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এখানে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কিসের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ছবি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 descr="Geography-5.1.jpg"/>
          <p:cNvPicPr>
            <a:picLocks noChangeAspect="1"/>
          </p:cNvPicPr>
          <p:nvPr/>
        </p:nvPicPr>
        <p:blipFill>
          <a:blip r:embed="rId4"/>
          <a:srcRect l="77778" t="70000" r="2981" b="12954"/>
          <a:stretch>
            <a:fillRect/>
          </a:stretch>
        </p:blipFill>
        <p:spPr>
          <a:xfrm>
            <a:off x="1371600" y="2057400"/>
            <a:ext cx="6400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067800" cy="6781800"/>
          </a:xfrm>
          <a:prstGeom prst="rect">
            <a:avLst/>
          </a:prstGeom>
          <a:ln w="158750">
            <a:solidFill>
              <a:srgbClr val="0070C0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143000"/>
            <a:ext cx="7696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u="sng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i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600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endParaRPr lang="en-US" sz="3600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0"/>
            <a:ext cx="8991600" cy="6781800"/>
          </a:xfrm>
          <a:prstGeom prst="rect">
            <a:avLst/>
          </a:prstGeom>
          <a:ln w="158750">
            <a:solidFill>
              <a:srgbClr val="0070C0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tmospher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50292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Callout 7"/>
          <p:cNvSpPr/>
          <p:nvPr/>
        </p:nvSpPr>
        <p:spPr>
          <a:xfrm rot="1263755">
            <a:off x="4508039" y="391700"/>
            <a:ext cx="3977042" cy="51054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ট্রপোমন্ডলে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তুষারপাত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ঝড়,বজ্রপাত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কুয়াশা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ট্রপোমন্ডলের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ট্রপোবিরতি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ভূপৃষ্ট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নিরক্ষীয়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১৬-১৯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কিঃমিঃ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মেরু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কিঃমিঃ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বাড়ার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উঞ্চতা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কমতে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95600" y="60960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8991600" cy="6781800"/>
          </a:xfrm>
          <a:prstGeom prst="rect">
            <a:avLst/>
          </a:prstGeom>
          <a:ln w="158750">
            <a:solidFill>
              <a:srgbClr val="0070C0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tmospher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50292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2895600" y="5715000"/>
            <a:ext cx="4572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স্ট্রা</a:t>
            </a: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 rot="1321822">
            <a:off x="5029200" y="533400"/>
            <a:ext cx="3886200" cy="44958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ট্রপোবিরতির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৫০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কিঃমিঃ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স্ট্রাটোমন্ডলের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অতিবেগুনি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রশ্নি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শুষে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জেড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বিমানগুলো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067800" cy="6781800"/>
          </a:xfrm>
          <a:prstGeom prst="rect">
            <a:avLst/>
          </a:prstGeom>
          <a:ln w="158750">
            <a:solidFill>
              <a:srgbClr val="0070C0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tmospher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50292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loud Callout 6"/>
          <p:cNvSpPr/>
          <p:nvPr/>
        </p:nvSpPr>
        <p:spPr>
          <a:xfrm rot="2056288">
            <a:off x="4572000" y="698684"/>
            <a:ext cx="4114800" cy="44196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স্ট্রাটোবিরতির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৮০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কিঃমিঃ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মেশোমন্ডল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বাড়ার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কমতে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মহাকাশ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উল্কা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অধকাংশ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পুরে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90800" y="5257800"/>
            <a:ext cx="5334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424</Words>
  <Application>Microsoft Office PowerPoint</Application>
  <PresentationFormat>On-screen Show (4:3)</PresentationFormat>
  <Paragraphs>77</Paragraphs>
  <Slides>18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99</cp:revision>
  <dcterms:created xsi:type="dcterms:W3CDTF">2006-08-16T00:00:00Z</dcterms:created>
  <dcterms:modified xsi:type="dcterms:W3CDTF">2019-09-24T14:23:55Z</dcterms:modified>
</cp:coreProperties>
</file>