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58" r:id="rId5"/>
    <p:sldId id="268" r:id="rId6"/>
    <p:sldId id="276" r:id="rId7"/>
    <p:sldId id="277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964"/>
    <a:srgbClr val="F2391A"/>
    <a:srgbClr val="272F7D"/>
    <a:srgbClr val="336699"/>
    <a:srgbClr val="1BBF46"/>
    <a:srgbClr val="28466A"/>
    <a:srgbClr val="A57631"/>
    <a:srgbClr val="7D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77" autoAdjust="0"/>
    <p:restoredTop sz="83837" autoAdjust="0"/>
  </p:normalViewPr>
  <p:slideViewPr>
    <p:cSldViewPr>
      <p:cViewPr varScale="1">
        <p:scale>
          <a:sx n="36" d="100"/>
          <a:sy n="36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DAF79-4075-4739-9604-19AAF7D6D5D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20324-820E-4C49-A7FA-67661884C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6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1400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ছোট ছোট প্রশ্ন করা যেতে পারে ।আজ আমরা পড়ব 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জটিল টিস্যু । </a:t>
            </a:r>
            <a:r>
              <a:rPr lang="bn-BD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মানসিক পরিবেশ তৈরির  চেষ্টা করা হয়েছে। তবে বিষয় শিক্ষক  ভিন্ন উপায়ে ও এ  কাজটি করতে পারেন।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0324-820E-4C49-A7FA-67661884CD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1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পাঠের দ্বিতীয় শিখনফল 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0324-820E-4C49-A7FA-67661884CD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4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60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690456">
            <a:off x="2939759" y="3450564"/>
            <a:ext cx="5943600" cy="174514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54863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0" y="3242830"/>
            <a:ext cx="3203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রেহানা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পারভিন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সহ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3242830"/>
            <a:ext cx="24730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জীব বিজ্ঞান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দশম  শ্রেনি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47554" y="685800"/>
            <a:ext cx="3089564" cy="72823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0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issue images\1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8372" y="1653428"/>
            <a:ext cx="34592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752600"/>
            <a:ext cx="3657600" cy="34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54173"/>
            <a:ext cx="7010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ও খ চিত্রের কোষগুলো দেখতে কী একরকম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1" y="531563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7836" y="5486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526468"/>
            <a:ext cx="8001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 চিত্রের কোষগুলো যদি সরল হয় তবে খ চিত্রের কোষগুলো কেমন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D:\Tissue images\6959590472_469fe35c22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21" y="1066800"/>
            <a:ext cx="363446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2421" y="43434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জটিল টিস্যু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3" grpId="0"/>
      <p:bldP spid="7" grpId="0"/>
      <p:bldP spid="8" grpId="0" animBg="1"/>
      <p:bldP spid="8" grpId="1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1980" y="2905780"/>
            <a:ext cx="508664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জটিল টিস্যু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পারবে।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8859" y="3744991"/>
            <a:ext cx="553674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জটিল টিস্যুর প্রকারভেদ করতে পারবে ।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859" y="4662904"/>
            <a:ext cx="624445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জাইলেম টিস্যু ব্যাখ্যা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8859" y="1872328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25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50132"/>
            <a:ext cx="3276600" cy="1600200"/>
            <a:chOff x="1447800" y="2362200"/>
            <a:chExt cx="3276600" cy="1600200"/>
          </a:xfrm>
        </p:grpSpPr>
        <p:pic>
          <p:nvPicPr>
            <p:cNvPr id="1027" name="Picture 3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362200"/>
              <a:ext cx="32766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76400" y="2819400"/>
              <a:ext cx="1600200" cy="46166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পণ্যবাহী ট্রাক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8" name="Picture 4" descr="C:\Users\User\Desktop\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848614"/>
            <a:ext cx="3877128" cy="31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575129"/>
            <a:ext cx="25146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9993" y="5392056"/>
            <a:ext cx="34290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ট্রাক পণ্য পরিবহণ করছে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138" y="395747"/>
            <a:ext cx="789271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তবে উদ্ভিদে পানি/খাদ্য পরিবহণের কাজটি করছে কোন ধরণের টিস্যু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9293" y="5392057"/>
            <a:ext cx="17145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জটিল টিস্যু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1" name="Picture 7" descr="C:\Users\User\Desktop\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07" y="1848614"/>
            <a:ext cx="4237493" cy="31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34200" y="2250132"/>
            <a:ext cx="1219200" cy="457200"/>
          </a:xfrm>
          <a:prstGeom prst="rect">
            <a:avLst/>
          </a:prstGeom>
          <a:solidFill>
            <a:srgbClr val="A57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38300" y="363665"/>
            <a:ext cx="64770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দুটিতে কত ধরণের জটিলটিস্যু দেখতে পাচ্ছ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193" y="5334000"/>
            <a:ext cx="1752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ধরণের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0194" y="368012"/>
            <a:ext cx="3243941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জটিল টিস্যু কত প্রকার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8095" y="5392054"/>
            <a:ext cx="153239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প্রকার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5330944"/>
            <a:ext cx="153239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জাইলেম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2253" y="5392055"/>
            <a:ext cx="1371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ফ্লোয়েম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01112 L 1.04166 -0.011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2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" grpId="0" animBg="1"/>
      <p:bldP spid="12" grpId="0" animBg="1"/>
      <p:bldP spid="12" grpId="1" animBg="1"/>
      <p:bldP spid="6" grpId="0" animBg="1"/>
      <p:bldP spid="6" grpId="1" animBg="1"/>
      <p:bldP spid="14" grpId="0" animBg="1"/>
      <p:bldP spid="15" grpId="0" animBg="1"/>
      <p:bldP spid="15" grpId="1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2397"/>
            <a:ext cx="3115312" cy="37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429000" y="2133600"/>
            <a:ext cx="609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38600" y="2027473"/>
            <a:ext cx="2286000" cy="4001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জাইলেম প্যারেনকাইমা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23296"/>
          <a:stretch/>
        </p:blipFill>
        <p:spPr bwMode="auto">
          <a:xfrm>
            <a:off x="6705600" y="1905000"/>
            <a:ext cx="67586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903559"/>
              </p:ext>
            </p:extLst>
          </p:nvPr>
        </p:nvGraphicFramePr>
        <p:xfrm>
          <a:off x="7359505" y="53007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9505" y="53007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09600"/>
            <a:ext cx="62484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দেখে বল জাইলেম প্যারেনকাইমা দেখতে কেমন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9700" y="762000"/>
            <a:ext cx="46482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জাইলেম প্যারেনকাইমার কাজ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160239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457200"/>
            <a:ext cx="1925782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D:\Tissue images\smilax_root134914570559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2590800" cy="22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2" y="1939636"/>
            <a:ext cx="18288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4822686"/>
            <a:ext cx="5039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১।ক ও খ চিত্রের কোনটি জটিল টিস্যু?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5886" y="4279322"/>
            <a:ext cx="80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184904"/>
            <a:ext cx="80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খ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1991" y="55626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।কেন ক চিত্রের টিস্যুকে জটিল টিস্যু বলা হচ্ছে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3639">
            <a:off x="4079292" y="-454797"/>
            <a:ext cx="631548" cy="498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" y="3121767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চিত্রের কোষটি –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কোষরস পরিবহণ করে 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খাদ্য তৈরি করে 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অংগকে দৃঢ়তা দান করে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901781"/>
            <a:ext cx="126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.I,II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0583" y="4881660"/>
            <a:ext cx="1274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.I,III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0327" y="4901782"/>
            <a:ext cx="136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,II,III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1" y="488166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.I,II,III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527" y="4386021"/>
            <a:ext cx="189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কোনটি সঠিক ?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7" grpId="2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176467"/>
            <a:ext cx="2514600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124200"/>
            <a:ext cx="6629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আলোচিত টিস্যু জীব জগতে বেঁচে থাকার জন্য অপরিহার্য  -বিশ্লেষণ কর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497031"/>
            <a:ext cx="152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399" y="497031"/>
            <a:ext cx="3228975" cy="5907678"/>
            <a:chOff x="428625" y="416922"/>
            <a:chExt cx="3228975" cy="5907678"/>
          </a:xfrm>
        </p:grpSpPr>
        <p:pic>
          <p:nvPicPr>
            <p:cNvPr id="8" name="Picture 4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2746460"/>
              <a:ext cx="3228975" cy="3578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cdn3.volusion.com/rccqg.lrbyh/v/vspfiles/photos/BQPKN008-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00" b="100000" l="489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3" b="11290"/>
            <a:stretch/>
          </p:blipFill>
          <p:spPr bwMode="auto">
            <a:xfrm>
              <a:off x="435552" y="416922"/>
              <a:ext cx="2924175" cy="2796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6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284</Words>
  <Application>Microsoft Office PowerPoint</Application>
  <PresentationFormat>On-screen Show (4:3)</PresentationFormat>
  <Paragraphs>52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145</cp:revision>
  <dcterms:created xsi:type="dcterms:W3CDTF">2006-08-16T00:00:00Z</dcterms:created>
  <dcterms:modified xsi:type="dcterms:W3CDTF">2019-10-19T06:53:59Z</dcterms:modified>
</cp:coreProperties>
</file>