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1" r:id="rId3"/>
    <p:sldId id="276" r:id="rId4"/>
    <p:sldId id="260" r:id="rId5"/>
    <p:sldId id="261" r:id="rId6"/>
    <p:sldId id="262" r:id="rId7"/>
    <p:sldId id="263" r:id="rId8"/>
    <p:sldId id="275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919" autoAdjust="0"/>
  </p:normalViewPr>
  <p:slideViewPr>
    <p:cSldViewPr>
      <p:cViewPr varScale="1">
        <p:scale>
          <a:sx n="37" d="100"/>
          <a:sy n="37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উদ্ভিদ</a:t>
            </a:r>
            <a:r>
              <a:rPr lang="bn-IN" baseline="0" dirty="0"/>
              <a:t> নিজের খাদ্য নিজে তৈরি করতে পারে  প্রাণী কি তা পারে দেখানোর জন্য এই ছবি।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বাস্তুতন্ত্রকে</a:t>
            </a:r>
            <a:r>
              <a:rPr lang="bn-IN" baseline="0" dirty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 । যা খাদ্য শিকল গঠন করে । </a:t>
            </a:r>
            <a:r>
              <a:rPr lang="bn-IN" sz="1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 তা দেখানোর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চেষ্টা মাত্র।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বাস্তুতন্ত্রকে</a:t>
            </a:r>
            <a:r>
              <a:rPr lang="bn-IN" baseline="0" dirty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 । যা খাদ্য শিকল গঠন করে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81000"/>
            <a:ext cx="8783782" cy="603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4309" y="685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3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1213"/>
            <a:ext cx="42672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আফরোজা</a:t>
            </a:r>
            <a:r>
              <a:rPr lang="bn-IN" dirty="0" smtClean="0"/>
              <a:t> </a:t>
            </a:r>
            <a:r>
              <a:rPr lang="bn-BD" dirty="0" smtClean="0"/>
              <a:t>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955631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</a:rPr>
              <a:t>রেহানা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পারভিন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i="1" dirty="0" err="1" smtClean="0">
                <a:solidFill>
                  <a:srgbClr val="FF0000"/>
                </a:solidFill>
              </a:rPr>
              <a:t>সহকারী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শিক্ষক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b="1" i="1" dirty="0" err="1" smtClean="0">
                <a:solidFill>
                  <a:srgbClr val="FF0000"/>
                </a:solidFill>
              </a:rPr>
              <a:t>পাংশা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পাইলট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বালিকা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উচ্চ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2000" b="1" i="1" dirty="0" smtClean="0">
                <a:solidFill>
                  <a:srgbClr val="FF0000"/>
                </a:solidFill>
              </a:rPr>
              <a:t> 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657600"/>
            <a:ext cx="248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dirty="0">
                <a:solidFill>
                  <a:prstClr val="black"/>
                </a:solidFill>
              </a:rPr>
              <a:t>জীব বিজ্ঞান </a:t>
            </a:r>
          </a:p>
          <a:p>
            <a:pPr lvl="0"/>
            <a:r>
              <a:rPr lang="bn-IN" dirty="0">
                <a:solidFill>
                  <a:prstClr val="black"/>
                </a:solidFill>
              </a:rPr>
              <a:t>দশম </a:t>
            </a:r>
            <a:r>
              <a:rPr lang="bn-IN" dirty="0" smtClean="0">
                <a:solidFill>
                  <a:prstClr val="black"/>
                </a:solidFill>
              </a:rPr>
              <a:t>শ্রেণি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3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B\Downloads\sundarbans_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50"/>
            <a:ext cx="8763000" cy="6572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38571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 ও খাদ্যজাল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76199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2।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প্রকার বাস্তুতন্ত্রে বিভিন্ন প্রকার খাদ্য শিকল উদাহরণসহ ব্যাখ্যা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খাদ্যজাল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828800"/>
            <a:ext cx="6477000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581400"/>
            <a:ext cx="114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038600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181601"/>
            <a:ext cx="1143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914400"/>
            <a:ext cx="3886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28600"/>
            <a:ext cx="3886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শক্তির উৎস কোথায়?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PB\Downloads\Grassho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990600"/>
            <a:ext cx="3352800" cy="2691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2667000" y="2057400"/>
            <a:ext cx="3124200" cy="1219200"/>
            <a:chOff x="3450798" y="2209800"/>
            <a:chExt cx="3124200" cy="1219200"/>
          </a:xfrm>
        </p:grpSpPr>
        <p:sp>
          <p:nvSpPr>
            <p:cNvPr id="19" name="Bent-Up Arrow 18"/>
            <p:cNvSpPr/>
            <p:nvPr/>
          </p:nvSpPr>
          <p:spPr>
            <a:xfrm rot="5400000" flipH="1">
              <a:off x="4430499" y="1306299"/>
              <a:ext cx="1219200" cy="3026201"/>
            </a:xfrm>
            <a:prstGeom prst="bentUpArrow">
              <a:avLst>
                <a:gd name="adj1" fmla="val 35776"/>
                <a:gd name="adj2" fmla="val 35792"/>
                <a:gd name="adj3" fmla="val 3259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0798" y="23622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কোনো প্রাণী কি তা পারে?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983069"/>
            <a:ext cx="7620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সকল প্রথম স্তরের খাদক খাদ্যের জন্য উৎপাদকের উপর নির্ভরশীল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66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6477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 ১ম স্তরের খাদককে শিকার করে খাচ্ছে।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14500" y="4714220"/>
            <a:ext cx="530435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এই খাদ্যশিকলটি কোন প্রকারের খাদ্যশিকল?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581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51484" y="160268"/>
            <a:ext cx="2800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1447800"/>
            <a:ext cx="5976436" cy="914400"/>
            <a:chOff x="914400" y="1447800"/>
            <a:chExt cx="5976436" cy="914400"/>
          </a:xfrm>
        </p:grpSpPr>
        <p:sp>
          <p:nvSpPr>
            <p:cNvPr id="2" name="Rectangle 1"/>
            <p:cNvSpPr/>
            <p:nvPr/>
          </p:nvSpPr>
          <p:spPr>
            <a:xfrm>
              <a:off x="914400" y="1447800"/>
              <a:ext cx="129540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28441" y="1643390"/>
              <a:ext cx="6303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মশা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0" y="1643390"/>
              <a:ext cx="1556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ডেঙ্গুভাইরাস</a:t>
              </a:r>
              <a:endParaRPr lang="en-US" sz="2800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209800" y="182880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516501" y="179070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3961682"/>
            <a:ext cx="6248387" cy="600138"/>
            <a:chOff x="914400" y="3961682"/>
            <a:chExt cx="6248387" cy="600138"/>
          </a:xfrm>
        </p:grpSpPr>
        <p:sp>
          <p:nvSpPr>
            <p:cNvPr id="34" name="TextBox 33"/>
            <p:cNvSpPr txBox="1"/>
            <p:nvPr/>
          </p:nvSpPr>
          <p:spPr>
            <a:xfrm>
              <a:off x="914400" y="4038600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মৃতদেহ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27263" y="3961682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ছত্রাক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40126" y="3961682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কেঁচো</a:t>
              </a:r>
              <a:endParaRPr lang="en-US" sz="2800" dirty="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046515" y="4108992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421015" y="418591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420658" y="2727772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কোন প্রকারের খাদ্যশিকল?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420658" y="5153680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কোন প্রকারের খাদ্যশিকল?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946532" y="168826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প্রকার খাদ্যশিকল দেখেছ?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61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41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খাদ্যশৃঙ্খলগুলো উল্লেখ করে খাদ্যজাল তৈ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কর।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নিচের কোন খাদ্যশৃঙ্খলটি সঠিক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ফল         পতঙ্গ        পাখি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3800" y="4267200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00200" y="38846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04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4444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4340" y="5106591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ফাইটোপ্লাঙ্কটন কী?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" y="583327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খাদ্যজাল কী ? উদাহরণ দাও।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348</Words>
  <Application>Microsoft Office PowerPoint</Application>
  <PresentationFormat>On-screen Show (4:3)</PresentationFormat>
  <Paragraphs>67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HP</cp:lastModifiedBy>
  <cp:revision>59</cp:revision>
  <dcterms:created xsi:type="dcterms:W3CDTF">2006-08-16T00:00:00Z</dcterms:created>
  <dcterms:modified xsi:type="dcterms:W3CDTF">2019-10-19T07:13:23Z</dcterms:modified>
</cp:coreProperties>
</file>