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79" r:id="rId4"/>
    <p:sldId id="280" r:id="rId5"/>
    <p:sldId id="305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4" r:id="rId15"/>
    <p:sldId id="293" r:id="rId16"/>
    <p:sldId id="291" r:id="rId17"/>
    <p:sldId id="295" r:id="rId18"/>
    <p:sldId id="297" r:id="rId19"/>
    <p:sldId id="296" r:id="rId20"/>
    <p:sldId id="304" r:id="rId21"/>
    <p:sldId id="300" r:id="rId22"/>
    <p:sldId id="301" r:id="rId23"/>
    <p:sldId id="302" r:id="rId24"/>
    <p:sldId id="30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5E17A-C137-4F61-AE0E-9CAE8B8F9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A4A656-689E-4E7F-A3B1-6482879C2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FBB8B-F60D-4235-A774-0568F1750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9BDB-FDD0-4B8C-8791-378ECF4794A8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97B8E-8C94-4611-8194-25D02A553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328A-02FC-4AD3-B6DF-29E0F13E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13E1-E48B-4380-AE01-42E19D313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57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621BD-80B2-4489-A8E0-0193339D5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03ADF-5062-46EB-8AE5-4B47350F2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FF889-6595-4991-81D6-8696F1AD4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9BDB-FDD0-4B8C-8791-378ECF4794A8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20BEC-D2BD-4607-8D88-3CC64EAB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1BAEF-626D-4D15-8051-B73338F5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13E1-E48B-4380-AE01-42E19D313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41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E5A0A-1229-4DA6-AF4E-30BA367B0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96CF4-A733-49DC-BE32-BB8276A8A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BE345-08F8-47B7-AC8F-C1A25117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9BDB-FDD0-4B8C-8791-378ECF4794A8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AFF36-E56B-487A-A519-8EEB1C85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EC4DF-1115-489C-A020-6CFE261E1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13E1-E48B-4380-AE01-42E19D313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0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0DBF6-9396-4F93-8C0E-F4030B97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23CA6-EA74-4045-B876-F416D1C00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BCC2F-6B6B-4B4D-B7F0-AF5FCBC6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9BDB-FDD0-4B8C-8791-378ECF4794A8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70D93-8708-4B03-BD12-674CDA4E8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D07FA-DB2B-4B5D-8D40-E861807D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13E1-E48B-4380-AE01-42E19D313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53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6CB3-449B-47D8-BBC4-024427FFB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02312-025E-4BB3-AC33-59C0D7885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9EBAA-730A-4318-B771-E172988C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9BDB-FDD0-4B8C-8791-378ECF4794A8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2BFC4-AE50-4953-AC10-812CE0CD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EBBE5-F3DE-4823-BCC9-4D9BFCC86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13E1-E48B-4380-AE01-42E19D313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72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7328-7FCB-4633-B7D4-BFD92240A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5A772-DECB-4FA1-80AF-A95C0FF4F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29436-D4C3-45D5-889D-54F9B9213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B1521-CEF4-4CA4-8D98-31FB0891C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9BDB-FDD0-4B8C-8791-378ECF4794A8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9D68C-2A4D-4DF4-98EF-186EB807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FE1A0-D8EE-4F5D-8B42-E86D5CA7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13E1-E48B-4380-AE01-42E19D313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25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2B1B2-360F-458C-A51F-64A800FBF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16A1F-35C2-4996-9DAE-04E2D7F04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4AB19-944C-4902-ACA5-42259976E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AF24F7-6D94-471E-B7BF-DCD3F0F17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9C4C8-763E-4B0C-A583-A70873F66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500F8A-10D2-496A-A0BC-771BFEC3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9BDB-FDD0-4B8C-8791-378ECF4794A8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6F856-F429-4DF4-88EF-015602CE6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7DD536-440B-40EA-9E4C-4070A09D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13E1-E48B-4380-AE01-42E19D313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00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2981A-1B24-44D2-B8FE-8960F02F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9AEAC1-1A51-47B8-BD47-05921FA9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9BDB-FDD0-4B8C-8791-378ECF4794A8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09F7FD-6D1D-4BD6-BC79-A30D5FBF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B9E05-1CC7-4D3F-988F-6C20D9C7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13E1-E48B-4380-AE01-42E19D313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19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623289-A0C4-401F-AD20-875F54F1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9BDB-FDD0-4B8C-8791-378ECF4794A8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036339-2235-4601-8544-D78D9659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2A126-09A3-4C75-8460-7C5A21F7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13E1-E48B-4380-AE01-42E19D313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70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BAE3-B8D6-46C6-B573-FA0CF097F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52B64-657F-4547-948D-6495FE6D7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159F6-160D-4EEC-B810-133A7D96C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25E06-AC74-434A-A329-9BF5B531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9BDB-FDD0-4B8C-8791-378ECF4794A8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7EF7C-E985-4F01-8060-9703FF8F3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EC587-8E38-4D51-BE20-FDA42DED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13E1-E48B-4380-AE01-42E19D313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08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43633-7060-4B93-A129-D38B2DCD7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E2F5BE-1D8E-43E6-A6BC-86458817F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EE2FD-6F4F-483C-850E-98BDCF8E6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4EEB3-30D4-41E0-900B-28C9937C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9BDB-FDD0-4B8C-8791-378ECF4794A8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CD127-5F0D-4EB3-99E2-13711C05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C4562-300B-4EA2-915A-D598BA42B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13E1-E48B-4380-AE01-42E19D313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15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A607DB-8928-407B-BA02-94F6C5EB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50AB4-6D82-452B-B677-41E43FCCA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A8CF2-5AC9-450C-8098-6225DFCACD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F9BDB-FDD0-4B8C-8791-378ECF4794A8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4B2A5-1E9A-4262-AC63-D9EE4589D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636FE-3F28-442A-9660-2BB1BD599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213E1-E48B-4380-AE01-42E19D313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95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thuroy0007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0366862" y="1303335"/>
            <a:ext cx="10238274" cy="15742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2" name="Oval 231"/>
          <p:cNvSpPr/>
          <p:nvPr/>
        </p:nvSpPr>
        <p:spPr>
          <a:xfrm rot="2547216">
            <a:off x="7476484" y="2909835"/>
            <a:ext cx="49040" cy="547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>
              <a:solidFill>
                <a:srgbClr val="FF0000"/>
              </a:solidFill>
              <a:latin typeface="Calibri" panose="020F0502020204030204"/>
            </a:endParaRPr>
          </a:p>
        </p:txBody>
      </p:sp>
      <p:grpSp>
        <p:nvGrpSpPr>
          <p:cNvPr id="269" name="Group 268"/>
          <p:cNvGrpSpPr/>
          <p:nvPr/>
        </p:nvGrpSpPr>
        <p:grpSpPr>
          <a:xfrm>
            <a:off x="-2149453" y="1167926"/>
            <a:ext cx="1200329" cy="3170817"/>
            <a:chOff x="1424590" y="1214295"/>
            <a:chExt cx="1600439" cy="4227756"/>
          </a:xfrm>
        </p:grpSpPr>
        <p:grpSp>
          <p:nvGrpSpPr>
            <p:cNvPr id="81" name="Group 80"/>
            <p:cNvGrpSpPr/>
            <p:nvPr/>
          </p:nvGrpSpPr>
          <p:grpSpPr>
            <a:xfrm>
              <a:off x="1424590" y="2163455"/>
              <a:ext cx="1600439" cy="3278596"/>
              <a:chOff x="7143908" y="1568055"/>
              <a:chExt cx="1600439" cy="3278596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7143908" y="1568055"/>
                <a:ext cx="1600439" cy="3278596"/>
                <a:chOff x="4827129" y="1449388"/>
                <a:chExt cx="1600439" cy="3278596"/>
              </a:xfrm>
            </p:grpSpPr>
            <p:sp>
              <p:nvSpPr>
                <p:cNvPr id="85" name="Rounded Rectangle 84"/>
                <p:cNvSpPr/>
                <p:nvPr/>
              </p:nvSpPr>
              <p:spPr>
                <a:xfrm rot="2845874">
                  <a:off x="4833390" y="3134350"/>
                  <a:ext cx="1605828" cy="158144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86" name="Group 85"/>
                <p:cNvGrpSpPr/>
                <p:nvPr/>
              </p:nvGrpSpPr>
              <p:grpSpPr>
                <a:xfrm rot="2547216">
                  <a:off x="5177573" y="1449388"/>
                  <a:ext cx="1182511" cy="1348969"/>
                  <a:chOff x="2808479" y="1485240"/>
                  <a:chExt cx="1302121" cy="1329960"/>
                </a:xfrm>
                <a:solidFill>
                  <a:srgbClr val="FF0000"/>
                </a:solidFill>
              </p:grpSpPr>
              <p:sp>
                <p:nvSpPr>
                  <p:cNvPr id="89" name="Oval 88"/>
                  <p:cNvSpPr/>
                  <p:nvPr/>
                </p:nvSpPr>
                <p:spPr>
                  <a:xfrm>
                    <a:off x="2964873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2971800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3124200" y="18288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3276600" y="19812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3429000" y="21336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3581400" y="22860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3733800" y="2438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3886200" y="25908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4038600" y="2743200"/>
                    <a:ext cx="72000" cy="720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>
                    <a:off x="2808479" y="148524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87" name="TextBox 86"/>
                <p:cNvSpPr txBox="1"/>
                <p:nvPr/>
              </p:nvSpPr>
              <p:spPr>
                <a:xfrm rot="2882404">
                  <a:off x="4899311" y="3142181"/>
                  <a:ext cx="1456076" cy="1600439"/>
                </a:xfrm>
                <a:prstGeom prst="rect">
                  <a:avLst/>
                </a:prstGeom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r>
                    <a:rPr lang="en-US" sz="7200" dirty="0">
                      <a:solidFill>
                        <a:prstClr val="white"/>
                      </a:solidFill>
                      <a:latin typeface="Arial Black" panose="020B0A04020102020204" pitchFamily="34" charset="0"/>
                      <a:cs typeface="NikoshBAN" panose="02000000000000000000" pitchFamily="2" charset="0"/>
                    </a:rPr>
                    <a:t>W</a:t>
                  </a:r>
                  <a:r>
                    <a:rPr lang="en-US" sz="1350" dirty="0">
                      <a:solidFill>
                        <a:prstClr val="white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</p:txBody>
            </p:sp>
          </p:grpSp>
          <p:sp>
            <p:nvSpPr>
              <p:cNvPr id="84" name="Oval 83"/>
              <p:cNvSpPr/>
              <p:nvPr/>
            </p:nvSpPr>
            <p:spPr>
              <a:xfrm>
                <a:off x="7991783" y="3163338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15" name="Freeform 214"/>
            <p:cNvSpPr/>
            <p:nvPr/>
          </p:nvSpPr>
          <p:spPr>
            <a:xfrm>
              <a:off x="2213688" y="1214295"/>
              <a:ext cx="261553" cy="574592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-2285733" y="1214302"/>
            <a:ext cx="1419619" cy="4029548"/>
            <a:chOff x="4483087" y="375250"/>
            <a:chExt cx="1892826" cy="5372730"/>
          </a:xfrm>
        </p:grpSpPr>
        <p:grpSp>
          <p:nvGrpSpPr>
            <p:cNvPr id="275" name="Group 274"/>
            <p:cNvGrpSpPr/>
            <p:nvPr/>
          </p:nvGrpSpPr>
          <p:grpSpPr>
            <a:xfrm rot="2762204">
              <a:off x="5055031" y="2971297"/>
              <a:ext cx="1058169" cy="1060375"/>
              <a:chOff x="6571716" y="2266765"/>
              <a:chExt cx="1058169" cy="1060375"/>
            </a:xfrm>
          </p:grpSpPr>
          <p:sp>
            <p:nvSpPr>
              <p:cNvPr id="276" name="Oval 275"/>
              <p:cNvSpPr/>
              <p:nvPr/>
            </p:nvSpPr>
            <p:spPr>
              <a:xfrm rot="2547216">
                <a:off x="6571716" y="2266765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77" name="Oval 276"/>
              <p:cNvSpPr/>
              <p:nvPr/>
            </p:nvSpPr>
            <p:spPr>
              <a:xfrm rot="2547216">
                <a:off x="6724115" y="2419165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78" name="Oval 277"/>
              <p:cNvSpPr/>
              <p:nvPr/>
            </p:nvSpPr>
            <p:spPr>
              <a:xfrm rot="2547216">
                <a:off x="6876516" y="2571567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79" name="Oval 278"/>
              <p:cNvSpPr/>
              <p:nvPr/>
            </p:nvSpPr>
            <p:spPr>
              <a:xfrm rot="2547216">
                <a:off x="7028917" y="2723968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80" name="Oval 279"/>
              <p:cNvSpPr/>
              <p:nvPr/>
            </p:nvSpPr>
            <p:spPr>
              <a:xfrm rot="2547216">
                <a:off x="7181319" y="2876369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81" name="Oval 280"/>
              <p:cNvSpPr/>
              <p:nvPr/>
            </p:nvSpPr>
            <p:spPr>
              <a:xfrm rot="2547216">
                <a:off x="7336841" y="3040927"/>
                <a:ext cx="72000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82" name="Oval 281"/>
              <p:cNvSpPr/>
              <p:nvPr/>
            </p:nvSpPr>
            <p:spPr>
              <a:xfrm rot="2547216">
                <a:off x="7557885" y="3254111"/>
                <a:ext cx="72000" cy="73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>
              <a:off x="4483087" y="375250"/>
              <a:ext cx="1892826" cy="5372730"/>
              <a:chOff x="2513099" y="-32092"/>
              <a:chExt cx="1892826" cy="5372730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2513099" y="884238"/>
                <a:ext cx="1892826" cy="4456400"/>
                <a:chOff x="3937221" y="2164851"/>
                <a:chExt cx="1892826" cy="4456400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3937221" y="2164851"/>
                  <a:ext cx="1892826" cy="4456400"/>
                  <a:chOff x="4639818" y="1454817"/>
                  <a:chExt cx="1892826" cy="4456400"/>
                </a:xfrm>
              </p:grpSpPr>
              <p:sp>
                <p:nvSpPr>
                  <p:cNvPr id="67" name="Rounded Rectangle 66"/>
                  <p:cNvSpPr/>
                  <p:nvPr/>
                </p:nvSpPr>
                <p:spPr>
                  <a:xfrm rot="2845874">
                    <a:off x="4958715" y="4396104"/>
                    <a:ext cx="1471426" cy="1558799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bg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grpSp>
                <p:nvGrpSpPr>
                  <p:cNvPr id="68" name="Group 67"/>
                  <p:cNvGrpSpPr/>
                  <p:nvPr/>
                </p:nvGrpSpPr>
                <p:grpSpPr>
                  <a:xfrm rot="2547216">
                    <a:off x="5163593" y="1454817"/>
                    <a:ext cx="1194381" cy="1338109"/>
                    <a:chOff x="2795408" y="1495947"/>
                    <a:chExt cx="1315192" cy="1319253"/>
                  </a:xfrm>
                  <a:solidFill>
                    <a:srgbClr val="FF0000"/>
                  </a:solidFill>
                </p:grpSpPr>
                <p:sp>
                  <p:nvSpPr>
                    <p:cNvPr id="71" name="Oval 70"/>
                    <p:cNvSpPr/>
                    <p:nvPr/>
                  </p:nvSpPr>
                  <p:spPr>
                    <a:xfrm>
                      <a:off x="2964873" y="1676400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350">
                        <a:solidFill>
                          <a:srgbClr val="FF0000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72" name="Oval 71"/>
                    <p:cNvSpPr/>
                    <p:nvPr/>
                  </p:nvSpPr>
                  <p:spPr>
                    <a:xfrm>
                      <a:off x="2971800" y="1676400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350">
                        <a:solidFill>
                          <a:srgbClr val="FF0000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73" name="Oval 72"/>
                    <p:cNvSpPr/>
                    <p:nvPr/>
                  </p:nvSpPr>
                  <p:spPr>
                    <a:xfrm>
                      <a:off x="3124200" y="1828800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350">
                        <a:solidFill>
                          <a:srgbClr val="FF0000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74" name="Oval 73"/>
                    <p:cNvSpPr/>
                    <p:nvPr/>
                  </p:nvSpPr>
                  <p:spPr>
                    <a:xfrm>
                      <a:off x="3276600" y="1981200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350">
                        <a:solidFill>
                          <a:srgbClr val="FF0000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75" name="Oval 74"/>
                    <p:cNvSpPr/>
                    <p:nvPr/>
                  </p:nvSpPr>
                  <p:spPr>
                    <a:xfrm>
                      <a:off x="3429000" y="2133600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350">
                        <a:solidFill>
                          <a:srgbClr val="FF0000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76" name="Oval 75"/>
                    <p:cNvSpPr/>
                    <p:nvPr/>
                  </p:nvSpPr>
                  <p:spPr>
                    <a:xfrm>
                      <a:off x="3581400" y="2286000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350">
                        <a:solidFill>
                          <a:srgbClr val="FF0000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77" name="Oval 76"/>
                    <p:cNvSpPr/>
                    <p:nvPr/>
                  </p:nvSpPr>
                  <p:spPr>
                    <a:xfrm>
                      <a:off x="3733800" y="2438400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350">
                        <a:solidFill>
                          <a:srgbClr val="FF0000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78" name="Oval 77"/>
                    <p:cNvSpPr/>
                    <p:nvPr/>
                  </p:nvSpPr>
                  <p:spPr>
                    <a:xfrm>
                      <a:off x="3886200" y="2590800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350">
                        <a:solidFill>
                          <a:srgbClr val="FF0000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79" name="Oval 78"/>
                    <p:cNvSpPr/>
                    <p:nvPr/>
                  </p:nvSpPr>
                  <p:spPr>
                    <a:xfrm>
                      <a:off x="4038600" y="2743200"/>
                      <a:ext cx="72000" cy="72000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350">
                        <a:solidFill>
                          <a:srgbClr val="FF0000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80" name="Oval 79"/>
                    <p:cNvSpPr/>
                    <p:nvPr/>
                  </p:nvSpPr>
                  <p:spPr>
                    <a:xfrm>
                      <a:off x="2795408" y="1495947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350">
                        <a:solidFill>
                          <a:srgbClr val="FF0000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  <p:sp>
                <p:nvSpPr>
                  <p:cNvPr id="69" name="TextBox 68"/>
                  <p:cNvSpPr txBox="1"/>
                  <p:nvPr/>
                </p:nvSpPr>
                <p:spPr>
                  <a:xfrm rot="2882404">
                    <a:off x="5006561" y="4184741"/>
                    <a:ext cx="1159339" cy="1892826"/>
                  </a:xfrm>
                  <a:prstGeom prst="rect">
                    <a:avLst/>
                  </a:prstGeom>
                  <a:noFill/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rtlCol="0">
                    <a:spAutoFit/>
                  </a:bodyPr>
                  <a:lstStyle/>
                  <a:p>
                    <a:pPr defTabSz="914400"/>
                    <a:r>
                      <a:rPr lang="en-US" sz="8625" dirty="0">
                        <a:solidFill>
                          <a:prstClr val="white"/>
                        </a:solidFill>
                        <a:latin typeface="Arial Black" panose="020B0A04020102020204" pitchFamily="34" charset="0"/>
                        <a:cs typeface="NikoshBAN" panose="02000000000000000000" pitchFamily="2" charset="0"/>
                      </a:rPr>
                      <a:t>E</a:t>
                    </a:r>
                    <a:r>
                      <a:rPr lang="en-US" sz="1350" dirty="0">
                        <a:solidFill>
                          <a:prstClr val="white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66" name="Oval 65"/>
                <p:cNvSpPr/>
                <p:nvPr/>
              </p:nvSpPr>
              <p:spPr>
                <a:xfrm>
                  <a:off x="4972407" y="3754705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216" name="Freeform 215"/>
              <p:cNvSpPr/>
              <p:nvPr/>
            </p:nvSpPr>
            <p:spPr>
              <a:xfrm>
                <a:off x="3513748" y="-32092"/>
                <a:ext cx="261553" cy="574592"/>
              </a:xfrm>
              <a:custGeom>
                <a:avLst/>
                <a:gdLst>
                  <a:gd name="connsiteX0" fmla="*/ 128490 w 261553"/>
                  <a:gd name="connsiteY0" fmla="*/ 0 h 574592"/>
                  <a:gd name="connsiteX1" fmla="*/ 261553 w 261553"/>
                  <a:gd name="connsiteY1" fmla="*/ 287296 h 574592"/>
                  <a:gd name="connsiteX2" fmla="*/ 128490 w 261553"/>
                  <a:gd name="connsiteY2" fmla="*/ 574592 h 574592"/>
                  <a:gd name="connsiteX3" fmla="*/ 5884 w 261553"/>
                  <a:gd name="connsiteY3" fmla="*/ 399125 h 574592"/>
                  <a:gd name="connsiteX4" fmla="*/ 0 w 261553"/>
                  <a:gd name="connsiteY4" fmla="*/ 336194 h 574592"/>
                  <a:gd name="connsiteX5" fmla="*/ 45541 w 261553"/>
                  <a:gd name="connsiteY5" fmla="*/ 336194 h 574592"/>
                  <a:gd name="connsiteX6" fmla="*/ 48792 w 261553"/>
                  <a:gd name="connsiteY6" fmla="*/ 380999 h 574592"/>
                  <a:gd name="connsiteX7" fmla="*/ 128490 w 261553"/>
                  <a:gd name="connsiteY7" fmla="*/ 528025 h 574592"/>
                  <a:gd name="connsiteX8" fmla="*/ 214986 w 261553"/>
                  <a:gd name="connsiteY8" fmla="*/ 287296 h 574592"/>
                  <a:gd name="connsiteX9" fmla="*/ 128490 w 261553"/>
                  <a:gd name="connsiteY9" fmla="*/ 46567 h 574592"/>
                  <a:gd name="connsiteX10" fmla="*/ 80130 w 261553"/>
                  <a:gd name="connsiteY10" fmla="*/ 87680 h 574592"/>
                  <a:gd name="connsiteX11" fmla="*/ 74831 w 261553"/>
                  <a:gd name="connsiteY11" fmla="*/ 99848 h 574592"/>
                  <a:gd name="connsiteX12" fmla="*/ 29498 w 261553"/>
                  <a:gd name="connsiteY12" fmla="*/ 99848 h 574592"/>
                  <a:gd name="connsiteX13" fmla="*/ 34400 w 261553"/>
                  <a:gd name="connsiteY13" fmla="*/ 84147 h 574592"/>
                  <a:gd name="connsiteX14" fmla="*/ 128490 w 261553"/>
                  <a:gd name="connsiteY14" fmla="*/ 0 h 57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553" h="574592">
                    <a:moveTo>
                      <a:pt x="128490" y="0"/>
                    </a:moveTo>
                    <a:cubicBezTo>
                      <a:pt x="201979" y="0"/>
                      <a:pt x="261553" y="128627"/>
                      <a:pt x="261553" y="287296"/>
                    </a:cubicBezTo>
                    <a:cubicBezTo>
                      <a:pt x="261553" y="445965"/>
                      <a:pt x="201979" y="574592"/>
                      <a:pt x="128490" y="574592"/>
                    </a:cubicBezTo>
                    <a:cubicBezTo>
                      <a:pt x="73373" y="574592"/>
                      <a:pt x="26084" y="502239"/>
                      <a:pt x="5884" y="399125"/>
                    </a:cubicBezTo>
                    <a:lnTo>
                      <a:pt x="0" y="336194"/>
                    </a:lnTo>
                    <a:lnTo>
                      <a:pt x="45541" y="336194"/>
                    </a:lnTo>
                    <a:lnTo>
                      <a:pt x="48792" y="380999"/>
                    </a:lnTo>
                    <a:cubicBezTo>
                      <a:pt x="61922" y="467400"/>
                      <a:pt x="92663" y="528025"/>
                      <a:pt x="128490" y="528025"/>
                    </a:cubicBezTo>
                    <a:cubicBezTo>
                      <a:pt x="176260" y="528025"/>
                      <a:pt x="214986" y="420247"/>
                      <a:pt x="214986" y="287296"/>
                    </a:cubicBezTo>
                    <a:cubicBezTo>
                      <a:pt x="214986" y="154345"/>
                      <a:pt x="176260" y="46567"/>
                      <a:pt x="128490" y="46567"/>
                    </a:cubicBezTo>
                    <a:cubicBezTo>
                      <a:pt x="110576" y="46567"/>
                      <a:pt x="93935" y="61723"/>
                      <a:pt x="80130" y="87680"/>
                    </a:cubicBezTo>
                    <a:lnTo>
                      <a:pt x="74831" y="99848"/>
                    </a:lnTo>
                    <a:lnTo>
                      <a:pt x="29498" y="99848"/>
                    </a:lnTo>
                    <a:lnTo>
                      <a:pt x="34400" y="84147"/>
                    </a:lnTo>
                    <a:cubicBezTo>
                      <a:pt x="58480" y="32157"/>
                      <a:pt x="91746" y="0"/>
                      <a:pt x="12849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31" name="Group 230"/>
          <p:cNvGrpSpPr/>
          <p:nvPr/>
        </p:nvGrpSpPr>
        <p:grpSpPr>
          <a:xfrm>
            <a:off x="-2209511" y="1201525"/>
            <a:ext cx="1419619" cy="3070227"/>
            <a:chOff x="3759982" y="1077532"/>
            <a:chExt cx="1892826" cy="4093636"/>
          </a:xfrm>
        </p:grpSpPr>
        <p:grpSp>
          <p:nvGrpSpPr>
            <p:cNvPr id="45" name="Group 44"/>
            <p:cNvGrpSpPr/>
            <p:nvPr/>
          </p:nvGrpSpPr>
          <p:grpSpPr>
            <a:xfrm>
              <a:off x="3759982" y="1981611"/>
              <a:ext cx="1892826" cy="3189557"/>
              <a:chOff x="7068289" y="1573484"/>
              <a:chExt cx="1892826" cy="318955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7068289" y="1573484"/>
                <a:ext cx="1892826" cy="3189557"/>
                <a:chOff x="4751510" y="1454817"/>
                <a:chExt cx="1892826" cy="3189557"/>
              </a:xfrm>
            </p:grpSpPr>
            <p:sp>
              <p:nvSpPr>
                <p:cNvPr id="49" name="Rounded Rectangle 48"/>
                <p:cNvSpPr/>
                <p:nvPr/>
              </p:nvSpPr>
              <p:spPr>
                <a:xfrm rot="2845874">
                  <a:off x="4939795" y="3158175"/>
                  <a:ext cx="1527963" cy="1444435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 rot="2547216">
                  <a:off x="5163593" y="1454817"/>
                  <a:ext cx="1194381" cy="1338109"/>
                  <a:chOff x="2795408" y="1495947"/>
                  <a:chExt cx="1315192" cy="1319253"/>
                </a:xfrm>
                <a:solidFill>
                  <a:srgbClr val="FF0000"/>
                </a:solidFill>
              </p:grpSpPr>
              <p:sp>
                <p:nvSpPr>
                  <p:cNvPr id="53" name="Oval 52"/>
                  <p:cNvSpPr/>
                  <p:nvPr/>
                </p:nvSpPr>
                <p:spPr>
                  <a:xfrm>
                    <a:off x="2964873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2971800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3124200" y="18288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3276600" y="19812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7" name="Oval 56"/>
                  <p:cNvSpPr/>
                  <p:nvPr/>
                </p:nvSpPr>
                <p:spPr>
                  <a:xfrm>
                    <a:off x="3429000" y="21336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3581400" y="22860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3733800" y="2438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3886200" y="25908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038600" y="2743200"/>
                    <a:ext cx="72000" cy="720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2795408" y="1495947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51" name="TextBox 50"/>
                <p:cNvSpPr txBox="1"/>
                <p:nvPr/>
              </p:nvSpPr>
              <p:spPr>
                <a:xfrm rot="2882404">
                  <a:off x="5118253" y="2975186"/>
                  <a:ext cx="1159339" cy="1892826"/>
                </a:xfrm>
                <a:prstGeom prst="rect">
                  <a:avLst/>
                </a:prstGeom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r>
                    <a:rPr lang="en-US" sz="8625" dirty="0">
                      <a:solidFill>
                        <a:prstClr val="white"/>
                      </a:solidFill>
                      <a:latin typeface="Arial Black" panose="020B0A04020102020204" pitchFamily="34" charset="0"/>
                      <a:cs typeface="NikoshBAN" panose="02000000000000000000" pitchFamily="2" charset="0"/>
                    </a:rPr>
                    <a:t>L</a:t>
                  </a:r>
                  <a:r>
                    <a:rPr lang="bn-IN" sz="8625" dirty="0">
                      <a:solidFill>
                        <a:prstClr val="white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1350" dirty="0">
                      <a:solidFill>
                        <a:prstClr val="white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</p:txBody>
            </p:sp>
          </p:grpSp>
          <p:sp>
            <p:nvSpPr>
              <p:cNvPr id="48" name="Oval 47"/>
              <p:cNvSpPr/>
              <p:nvPr/>
            </p:nvSpPr>
            <p:spPr>
              <a:xfrm>
                <a:off x="7991783" y="3163338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18" name="Freeform 217"/>
            <p:cNvSpPr/>
            <p:nvPr/>
          </p:nvSpPr>
          <p:spPr>
            <a:xfrm>
              <a:off x="4624699" y="1077532"/>
              <a:ext cx="261553" cy="574592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9" name="Group 298"/>
          <p:cNvGrpSpPr/>
          <p:nvPr/>
        </p:nvGrpSpPr>
        <p:grpSpPr>
          <a:xfrm>
            <a:off x="-2255973" y="1196866"/>
            <a:ext cx="1419619" cy="4030704"/>
            <a:chOff x="5307646" y="391086"/>
            <a:chExt cx="1892826" cy="5374272"/>
          </a:xfrm>
        </p:grpSpPr>
        <p:grpSp>
          <p:nvGrpSpPr>
            <p:cNvPr id="259" name="Group 258"/>
            <p:cNvGrpSpPr/>
            <p:nvPr/>
          </p:nvGrpSpPr>
          <p:grpSpPr>
            <a:xfrm rot="2762204">
              <a:off x="5817212" y="3025978"/>
              <a:ext cx="1058169" cy="1060375"/>
              <a:chOff x="6571716" y="2266765"/>
              <a:chExt cx="1058169" cy="1060375"/>
            </a:xfrm>
          </p:grpSpPr>
          <p:sp>
            <p:nvSpPr>
              <p:cNvPr id="260" name="Oval 259"/>
              <p:cNvSpPr/>
              <p:nvPr/>
            </p:nvSpPr>
            <p:spPr>
              <a:xfrm rot="2547216">
                <a:off x="6571716" y="2266765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61" name="Oval 260"/>
              <p:cNvSpPr/>
              <p:nvPr/>
            </p:nvSpPr>
            <p:spPr>
              <a:xfrm rot="2547216">
                <a:off x="6724115" y="2419165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62" name="Oval 261"/>
              <p:cNvSpPr/>
              <p:nvPr/>
            </p:nvSpPr>
            <p:spPr>
              <a:xfrm rot="2547216">
                <a:off x="6876516" y="2571567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63" name="Oval 262"/>
              <p:cNvSpPr/>
              <p:nvPr/>
            </p:nvSpPr>
            <p:spPr>
              <a:xfrm rot="2547216">
                <a:off x="7028917" y="2723968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>
              <a:xfrm rot="2547216">
                <a:off x="7181319" y="2876369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73" name="Oval 272"/>
              <p:cNvSpPr/>
              <p:nvPr/>
            </p:nvSpPr>
            <p:spPr>
              <a:xfrm rot="2547216">
                <a:off x="7336841" y="3040927"/>
                <a:ext cx="72000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74" name="Oval 273"/>
              <p:cNvSpPr/>
              <p:nvPr/>
            </p:nvSpPr>
            <p:spPr>
              <a:xfrm rot="2547216">
                <a:off x="7557885" y="3254111"/>
                <a:ext cx="72000" cy="73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27" name="Group 226"/>
            <p:cNvGrpSpPr/>
            <p:nvPr/>
          </p:nvGrpSpPr>
          <p:grpSpPr>
            <a:xfrm>
              <a:off x="5307646" y="391086"/>
              <a:ext cx="1892826" cy="5374272"/>
              <a:chOff x="4893461" y="1142713"/>
              <a:chExt cx="1892826" cy="5374272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4893461" y="2047432"/>
                <a:ext cx="1892826" cy="4469553"/>
                <a:chOff x="4711665" y="1454817"/>
                <a:chExt cx="1892826" cy="4469553"/>
              </a:xfrm>
            </p:grpSpPr>
            <p:sp>
              <p:nvSpPr>
                <p:cNvPr id="31" name="Rounded Rectangle 30"/>
                <p:cNvSpPr/>
                <p:nvPr/>
              </p:nvSpPr>
              <p:spPr>
                <a:xfrm rot="2845874">
                  <a:off x="4940773" y="4419026"/>
                  <a:ext cx="1545420" cy="1465268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32" name="Group 31"/>
                <p:cNvGrpSpPr/>
                <p:nvPr/>
              </p:nvGrpSpPr>
              <p:grpSpPr>
                <a:xfrm rot="2547216">
                  <a:off x="5163593" y="1454817"/>
                  <a:ext cx="1194381" cy="1338109"/>
                  <a:chOff x="2795408" y="1495947"/>
                  <a:chExt cx="1315192" cy="1319253"/>
                </a:xfrm>
                <a:solidFill>
                  <a:srgbClr val="FF0000"/>
                </a:solidFill>
              </p:grpSpPr>
              <p:sp>
                <p:nvSpPr>
                  <p:cNvPr id="35" name="Oval 34"/>
                  <p:cNvSpPr/>
                  <p:nvPr/>
                </p:nvSpPr>
                <p:spPr>
                  <a:xfrm>
                    <a:off x="2964873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>
                    <a:off x="2971800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>
                    <a:off x="3124200" y="18288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>
                    <a:off x="3276600" y="19812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>
                  <a:xfrm>
                    <a:off x="3429000" y="21336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3581400" y="22860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3733800" y="2438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3886200" y="25908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4038600" y="2743200"/>
                    <a:ext cx="72000" cy="720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2795408" y="1495947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33" name="TextBox 32"/>
                <p:cNvSpPr txBox="1"/>
                <p:nvPr/>
              </p:nvSpPr>
              <p:spPr>
                <a:xfrm rot="2882404">
                  <a:off x="5078408" y="4130775"/>
                  <a:ext cx="1159339" cy="1892826"/>
                </a:xfrm>
                <a:prstGeom prst="rect">
                  <a:avLst/>
                </a:prstGeom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r>
                    <a:rPr lang="en-US" sz="8625" dirty="0">
                      <a:solidFill>
                        <a:prstClr val="white"/>
                      </a:solidFill>
                      <a:latin typeface="Arial Black" panose="020B0A04020102020204" pitchFamily="34" charset="0"/>
                      <a:cs typeface="NikoshBAN" panose="02000000000000000000" pitchFamily="2" charset="0"/>
                    </a:rPr>
                    <a:t>C</a:t>
                  </a:r>
                  <a:r>
                    <a:rPr lang="en-US" sz="1350" dirty="0">
                      <a:solidFill>
                        <a:prstClr val="white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</p:txBody>
            </p:sp>
          </p:grpSp>
          <p:sp>
            <p:nvSpPr>
              <p:cNvPr id="221" name="Freeform 220"/>
              <p:cNvSpPr/>
              <p:nvPr/>
            </p:nvSpPr>
            <p:spPr>
              <a:xfrm>
                <a:off x="5812267" y="1142713"/>
                <a:ext cx="261553" cy="574592"/>
              </a:xfrm>
              <a:custGeom>
                <a:avLst/>
                <a:gdLst>
                  <a:gd name="connsiteX0" fmla="*/ 128490 w 261553"/>
                  <a:gd name="connsiteY0" fmla="*/ 0 h 574592"/>
                  <a:gd name="connsiteX1" fmla="*/ 261553 w 261553"/>
                  <a:gd name="connsiteY1" fmla="*/ 287296 h 574592"/>
                  <a:gd name="connsiteX2" fmla="*/ 128490 w 261553"/>
                  <a:gd name="connsiteY2" fmla="*/ 574592 h 574592"/>
                  <a:gd name="connsiteX3" fmla="*/ 5884 w 261553"/>
                  <a:gd name="connsiteY3" fmla="*/ 399125 h 574592"/>
                  <a:gd name="connsiteX4" fmla="*/ 0 w 261553"/>
                  <a:gd name="connsiteY4" fmla="*/ 336194 h 574592"/>
                  <a:gd name="connsiteX5" fmla="*/ 45541 w 261553"/>
                  <a:gd name="connsiteY5" fmla="*/ 336194 h 574592"/>
                  <a:gd name="connsiteX6" fmla="*/ 48792 w 261553"/>
                  <a:gd name="connsiteY6" fmla="*/ 380999 h 574592"/>
                  <a:gd name="connsiteX7" fmla="*/ 128490 w 261553"/>
                  <a:gd name="connsiteY7" fmla="*/ 528025 h 574592"/>
                  <a:gd name="connsiteX8" fmla="*/ 214986 w 261553"/>
                  <a:gd name="connsiteY8" fmla="*/ 287296 h 574592"/>
                  <a:gd name="connsiteX9" fmla="*/ 128490 w 261553"/>
                  <a:gd name="connsiteY9" fmla="*/ 46567 h 574592"/>
                  <a:gd name="connsiteX10" fmla="*/ 80130 w 261553"/>
                  <a:gd name="connsiteY10" fmla="*/ 87680 h 574592"/>
                  <a:gd name="connsiteX11" fmla="*/ 74831 w 261553"/>
                  <a:gd name="connsiteY11" fmla="*/ 99848 h 574592"/>
                  <a:gd name="connsiteX12" fmla="*/ 29498 w 261553"/>
                  <a:gd name="connsiteY12" fmla="*/ 99848 h 574592"/>
                  <a:gd name="connsiteX13" fmla="*/ 34400 w 261553"/>
                  <a:gd name="connsiteY13" fmla="*/ 84147 h 574592"/>
                  <a:gd name="connsiteX14" fmla="*/ 128490 w 261553"/>
                  <a:gd name="connsiteY14" fmla="*/ 0 h 57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553" h="574592">
                    <a:moveTo>
                      <a:pt x="128490" y="0"/>
                    </a:moveTo>
                    <a:cubicBezTo>
                      <a:pt x="201979" y="0"/>
                      <a:pt x="261553" y="128627"/>
                      <a:pt x="261553" y="287296"/>
                    </a:cubicBezTo>
                    <a:cubicBezTo>
                      <a:pt x="261553" y="445965"/>
                      <a:pt x="201979" y="574592"/>
                      <a:pt x="128490" y="574592"/>
                    </a:cubicBezTo>
                    <a:cubicBezTo>
                      <a:pt x="73373" y="574592"/>
                      <a:pt x="26084" y="502239"/>
                      <a:pt x="5884" y="399125"/>
                    </a:cubicBezTo>
                    <a:lnTo>
                      <a:pt x="0" y="336194"/>
                    </a:lnTo>
                    <a:lnTo>
                      <a:pt x="45541" y="336194"/>
                    </a:lnTo>
                    <a:lnTo>
                      <a:pt x="48792" y="380999"/>
                    </a:lnTo>
                    <a:cubicBezTo>
                      <a:pt x="61922" y="467400"/>
                      <a:pt x="92663" y="528025"/>
                      <a:pt x="128490" y="528025"/>
                    </a:cubicBezTo>
                    <a:cubicBezTo>
                      <a:pt x="176260" y="528025"/>
                      <a:pt x="214986" y="420247"/>
                      <a:pt x="214986" y="287296"/>
                    </a:cubicBezTo>
                    <a:cubicBezTo>
                      <a:pt x="214986" y="154345"/>
                      <a:pt x="176260" y="46567"/>
                      <a:pt x="128490" y="46567"/>
                    </a:cubicBezTo>
                    <a:cubicBezTo>
                      <a:pt x="110576" y="46567"/>
                      <a:pt x="93935" y="61723"/>
                      <a:pt x="80130" y="87680"/>
                    </a:cubicBezTo>
                    <a:lnTo>
                      <a:pt x="74831" y="99848"/>
                    </a:lnTo>
                    <a:lnTo>
                      <a:pt x="29498" y="99848"/>
                    </a:lnTo>
                    <a:lnTo>
                      <a:pt x="34400" y="84147"/>
                    </a:lnTo>
                    <a:cubicBezTo>
                      <a:pt x="58480" y="32157"/>
                      <a:pt x="91746" y="0"/>
                      <a:pt x="12849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-2198658" y="1214302"/>
            <a:ext cx="1419619" cy="3012656"/>
            <a:chOff x="5910221" y="694081"/>
            <a:chExt cx="1892825" cy="4016874"/>
          </a:xfrm>
        </p:grpSpPr>
        <p:grpSp>
          <p:nvGrpSpPr>
            <p:cNvPr id="197" name="Group 196"/>
            <p:cNvGrpSpPr/>
            <p:nvPr/>
          </p:nvGrpSpPr>
          <p:grpSpPr>
            <a:xfrm>
              <a:off x="5910221" y="1604757"/>
              <a:ext cx="1892825" cy="3106198"/>
              <a:chOff x="7304409" y="1624779"/>
              <a:chExt cx="1572445" cy="3106198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7304409" y="1624779"/>
                <a:ext cx="1572445" cy="3106198"/>
                <a:chOff x="4987630" y="1506112"/>
                <a:chExt cx="1572445" cy="3106198"/>
              </a:xfrm>
            </p:grpSpPr>
            <p:sp>
              <p:nvSpPr>
                <p:cNvPr id="201" name="Rounded Rectangle 200"/>
                <p:cNvSpPr/>
                <p:nvPr/>
              </p:nvSpPr>
              <p:spPr>
                <a:xfrm rot="2573663">
                  <a:off x="5202204" y="3107539"/>
                  <a:ext cx="1257513" cy="1504771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202" name="Group 201"/>
                <p:cNvGrpSpPr/>
                <p:nvPr/>
              </p:nvGrpSpPr>
              <p:grpSpPr>
                <a:xfrm rot="2547216">
                  <a:off x="5249262" y="1506112"/>
                  <a:ext cx="1088792" cy="1320086"/>
                  <a:chOff x="2911678" y="1513714"/>
                  <a:chExt cx="1198922" cy="1301486"/>
                </a:xfrm>
                <a:solidFill>
                  <a:srgbClr val="FF0000"/>
                </a:solidFill>
              </p:grpSpPr>
              <p:sp>
                <p:nvSpPr>
                  <p:cNvPr id="205" name="Oval 204"/>
                  <p:cNvSpPr/>
                  <p:nvPr/>
                </p:nvSpPr>
                <p:spPr>
                  <a:xfrm>
                    <a:off x="3078109" y="1671092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06" name="Oval 205"/>
                  <p:cNvSpPr/>
                  <p:nvPr/>
                </p:nvSpPr>
                <p:spPr>
                  <a:xfrm>
                    <a:off x="2984258" y="1584973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07" name="Oval 206"/>
                  <p:cNvSpPr/>
                  <p:nvPr/>
                </p:nvSpPr>
                <p:spPr>
                  <a:xfrm>
                    <a:off x="3160687" y="1792824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08" name="Oval 207"/>
                  <p:cNvSpPr/>
                  <p:nvPr/>
                </p:nvSpPr>
                <p:spPr>
                  <a:xfrm>
                    <a:off x="3300545" y="195759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09" name="Oval 208"/>
                  <p:cNvSpPr/>
                  <p:nvPr/>
                </p:nvSpPr>
                <p:spPr>
                  <a:xfrm>
                    <a:off x="3440403" y="2122356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10" name="Oval 209"/>
                  <p:cNvSpPr/>
                  <p:nvPr/>
                </p:nvSpPr>
                <p:spPr>
                  <a:xfrm>
                    <a:off x="3591233" y="2276307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11" name="Oval 210"/>
                  <p:cNvSpPr/>
                  <p:nvPr/>
                </p:nvSpPr>
                <p:spPr>
                  <a:xfrm>
                    <a:off x="3733800" y="2438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12" name="Oval 211"/>
                  <p:cNvSpPr/>
                  <p:nvPr/>
                </p:nvSpPr>
                <p:spPr>
                  <a:xfrm>
                    <a:off x="3886747" y="2590913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13" name="Oval 212"/>
                  <p:cNvSpPr/>
                  <p:nvPr/>
                </p:nvSpPr>
                <p:spPr>
                  <a:xfrm>
                    <a:off x="4038600" y="2743200"/>
                    <a:ext cx="72000" cy="720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14" name="Oval 213"/>
                  <p:cNvSpPr/>
                  <p:nvPr/>
                </p:nvSpPr>
                <p:spPr>
                  <a:xfrm>
                    <a:off x="2911678" y="1513714"/>
                    <a:ext cx="100682" cy="45075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203" name="TextBox 202"/>
                <p:cNvSpPr txBox="1"/>
                <p:nvPr/>
              </p:nvSpPr>
              <p:spPr>
                <a:xfrm rot="2882404">
                  <a:off x="5194184" y="2962218"/>
                  <a:ext cx="1159338" cy="1572445"/>
                </a:xfrm>
                <a:prstGeom prst="rect">
                  <a:avLst/>
                </a:prstGeom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r>
                    <a:rPr lang="en-US" sz="8625" dirty="0">
                      <a:solidFill>
                        <a:prstClr val="white"/>
                      </a:solidFill>
                      <a:latin typeface="Arial Black" panose="020B0A04020102020204" pitchFamily="34" charset="0"/>
                      <a:cs typeface="NikoshBAN" panose="02000000000000000000" pitchFamily="2" charset="0"/>
                    </a:rPr>
                    <a:t>O</a:t>
                  </a:r>
                  <a:r>
                    <a:rPr lang="en-US" sz="1350" dirty="0">
                      <a:solidFill>
                        <a:prstClr val="white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</p:txBody>
            </p:sp>
          </p:grpSp>
          <p:sp>
            <p:nvSpPr>
              <p:cNvPr id="200" name="Oval 199"/>
              <p:cNvSpPr/>
              <p:nvPr/>
            </p:nvSpPr>
            <p:spPr>
              <a:xfrm>
                <a:off x="8072655" y="3163338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24" name="Freeform 223"/>
            <p:cNvSpPr/>
            <p:nvPr/>
          </p:nvSpPr>
          <p:spPr>
            <a:xfrm>
              <a:off x="6738282" y="694081"/>
              <a:ext cx="261553" cy="574592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2163842" y="1220521"/>
            <a:ext cx="1419619" cy="3915521"/>
            <a:chOff x="7436279" y="1290838"/>
            <a:chExt cx="1892825" cy="5220695"/>
          </a:xfrm>
        </p:grpSpPr>
        <p:grpSp>
          <p:nvGrpSpPr>
            <p:cNvPr id="271" name="Group 270"/>
            <p:cNvGrpSpPr/>
            <p:nvPr/>
          </p:nvGrpSpPr>
          <p:grpSpPr>
            <a:xfrm>
              <a:off x="7436279" y="1980414"/>
              <a:ext cx="1892825" cy="4531119"/>
              <a:chOff x="5525276" y="1055797"/>
              <a:chExt cx="1892825" cy="4531119"/>
            </a:xfrm>
          </p:grpSpPr>
          <p:sp>
            <p:nvSpPr>
              <p:cNvPr id="220" name="Rounded Rectangle 219"/>
              <p:cNvSpPr/>
              <p:nvPr/>
            </p:nvSpPr>
            <p:spPr>
              <a:xfrm rot="2845874">
                <a:off x="5616275" y="3998808"/>
                <a:ext cx="1624473" cy="1551744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 rot="2547216">
                <a:off x="6421540" y="1906894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29" name="Oval 228"/>
              <p:cNvSpPr/>
              <p:nvPr/>
            </p:nvSpPr>
            <p:spPr>
              <a:xfrm rot="2547216">
                <a:off x="6419316" y="2114365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>
              <a:xfrm rot="2547216">
                <a:off x="6417092" y="2321836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258" name="Group 257"/>
              <p:cNvGrpSpPr/>
              <p:nvPr/>
            </p:nvGrpSpPr>
            <p:grpSpPr>
              <a:xfrm rot="2762204">
                <a:off x="6112336" y="2864904"/>
                <a:ext cx="674989" cy="682633"/>
                <a:chOff x="6571716" y="2266765"/>
                <a:chExt cx="674989" cy="682633"/>
              </a:xfrm>
            </p:grpSpPr>
            <p:sp>
              <p:nvSpPr>
                <p:cNvPr id="253" name="Oval 252"/>
                <p:cNvSpPr/>
                <p:nvPr/>
              </p:nvSpPr>
              <p:spPr>
                <a:xfrm rot="2547216">
                  <a:off x="6571716" y="2266765"/>
                  <a:ext cx="65386" cy="7302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35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 rot="2547216">
                  <a:off x="6724115" y="2419165"/>
                  <a:ext cx="65386" cy="7302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35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 rot="2547216">
                  <a:off x="6876516" y="2571567"/>
                  <a:ext cx="65386" cy="7302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35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6" name="Oval 255"/>
                <p:cNvSpPr/>
                <p:nvPr/>
              </p:nvSpPr>
              <p:spPr>
                <a:xfrm rot="2547216">
                  <a:off x="7028917" y="2723968"/>
                  <a:ext cx="65386" cy="7302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35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7" name="Oval 256"/>
                <p:cNvSpPr/>
                <p:nvPr/>
              </p:nvSpPr>
              <p:spPr>
                <a:xfrm rot="2547216">
                  <a:off x="7181319" y="2876369"/>
                  <a:ext cx="65386" cy="7302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35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222" name="TextBox 221"/>
              <p:cNvSpPr txBox="1"/>
              <p:nvPr/>
            </p:nvSpPr>
            <p:spPr>
              <a:xfrm rot="2882404">
                <a:off x="5892020" y="3844733"/>
                <a:ext cx="1159337" cy="1892825"/>
              </a:xfrm>
              <a:prstGeom prst="rect">
                <a:avLst/>
              </a:prstGeom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8625" dirty="0">
                    <a:solidFill>
                      <a:prstClr val="white"/>
                    </a:solidFill>
                    <a:latin typeface="Arial Black" panose="020B0A04020102020204" pitchFamily="34" charset="0"/>
                    <a:cs typeface="NikoshBAN" panose="02000000000000000000" pitchFamily="2" charset="0"/>
                  </a:rPr>
                  <a:t>M</a:t>
                </a:r>
                <a:r>
                  <a:rPr lang="en-US" sz="1350" dirty="0">
                    <a:solidFill>
                      <a:prstClr val="whit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  <p:sp>
            <p:nvSpPr>
              <p:cNvPr id="265" name="Oval 264"/>
              <p:cNvSpPr/>
              <p:nvPr/>
            </p:nvSpPr>
            <p:spPr>
              <a:xfrm rot="2547216">
                <a:off x="6413458" y="1298969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>
              <a:xfrm rot="2547216">
                <a:off x="6411234" y="1506440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67" name="Oval 266"/>
              <p:cNvSpPr/>
              <p:nvPr/>
            </p:nvSpPr>
            <p:spPr>
              <a:xfrm rot="2547216">
                <a:off x="6409010" y="1713912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68" name="Oval 267"/>
              <p:cNvSpPr/>
              <p:nvPr/>
            </p:nvSpPr>
            <p:spPr>
              <a:xfrm rot="2547216">
                <a:off x="6418812" y="1055797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72" name="Oval 271"/>
              <p:cNvSpPr/>
              <p:nvPr/>
            </p:nvSpPr>
            <p:spPr>
              <a:xfrm rot="2547216">
                <a:off x="6428189" y="2505276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25" name="Freeform 224"/>
            <p:cNvSpPr/>
            <p:nvPr/>
          </p:nvSpPr>
          <p:spPr>
            <a:xfrm>
              <a:off x="8221929" y="1290838"/>
              <a:ext cx="261553" cy="574592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2216847" y="1180554"/>
            <a:ext cx="1419619" cy="3099929"/>
            <a:chOff x="9279875" y="1401060"/>
            <a:chExt cx="1892825" cy="4133239"/>
          </a:xfrm>
        </p:grpSpPr>
        <p:sp>
          <p:nvSpPr>
            <p:cNvPr id="173" name="Rounded Rectangle 172"/>
            <p:cNvSpPr/>
            <p:nvPr/>
          </p:nvSpPr>
          <p:spPr>
            <a:xfrm rot="2845874">
              <a:off x="9527195" y="3978753"/>
              <a:ext cx="1561305" cy="1549788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74" name="Group 173"/>
            <p:cNvGrpSpPr/>
            <p:nvPr/>
          </p:nvGrpSpPr>
          <p:grpSpPr>
            <a:xfrm rot="2547216">
              <a:off x="9680050" y="2349084"/>
              <a:ext cx="1284467" cy="1338109"/>
              <a:chOff x="2795408" y="1495947"/>
              <a:chExt cx="1315192" cy="1319253"/>
            </a:xfrm>
            <a:solidFill>
              <a:srgbClr val="FF0000"/>
            </a:solidFill>
          </p:grpSpPr>
          <p:sp>
            <p:nvSpPr>
              <p:cNvPr id="175" name="Oval 174"/>
              <p:cNvSpPr/>
              <p:nvPr/>
            </p:nvSpPr>
            <p:spPr>
              <a:xfrm>
                <a:off x="2964873" y="1676400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2971800" y="1676400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3124200" y="1828800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3276600" y="1981200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3429000" y="2133600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3581400" y="2286000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3733800" y="2438400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3886200" y="2590800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4038600" y="2743200"/>
                <a:ext cx="72000" cy="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2795408" y="1495947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85" name="TextBox 184"/>
            <p:cNvSpPr txBox="1"/>
            <p:nvPr/>
          </p:nvSpPr>
          <p:spPr>
            <a:xfrm rot="2882404">
              <a:off x="9646619" y="3853255"/>
              <a:ext cx="1159337" cy="18928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8625" dirty="0">
                  <a:solidFill>
                    <a:prstClr val="white"/>
                  </a:solidFill>
                  <a:latin typeface="Arial Black" panose="020B0A04020102020204" pitchFamily="34" charset="0"/>
                  <a:cs typeface="NikoshBAN" panose="02000000000000000000" pitchFamily="2" charset="0"/>
                </a:rPr>
                <a:t>E</a:t>
              </a:r>
              <a:r>
                <a:rPr lang="en-US" sz="1350" dirty="0">
                  <a:solidFill>
                    <a:prstClr val="whit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10159691" y="1401060"/>
              <a:ext cx="261553" cy="574592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8" name="Group 297"/>
          <p:cNvGrpSpPr/>
          <p:nvPr/>
        </p:nvGrpSpPr>
        <p:grpSpPr>
          <a:xfrm>
            <a:off x="-2401716" y="1220521"/>
            <a:ext cx="1879835" cy="3301041"/>
            <a:chOff x="-2852043" y="568121"/>
            <a:chExt cx="2506447" cy="4401388"/>
          </a:xfrm>
        </p:grpSpPr>
        <p:grpSp>
          <p:nvGrpSpPr>
            <p:cNvPr id="283" name="Group 282"/>
            <p:cNvGrpSpPr/>
            <p:nvPr/>
          </p:nvGrpSpPr>
          <p:grpSpPr>
            <a:xfrm>
              <a:off x="-2852043" y="1465827"/>
              <a:ext cx="2506447" cy="3503682"/>
              <a:chOff x="574214" y="2223281"/>
              <a:chExt cx="2506447" cy="3503682"/>
            </a:xfrm>
          </p:grpSpPr>
          <p:sp>
            <p:nvSpPr>
              <p:cNvPr id="284" name="Diamond 283"/>
              <p:cNvSpPr/>
              <p:nvPr/>
            </p:nvSpPr>
            <p:spPr>
              <a:xfrm>
                <a:off x="574214" y="3274389"/>
                <a:ext cx="2506447" cy="2452574"/>
              </a:xfrm>
              <a:prstGeom prst="diamond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286" name="Group 285"/>
              <p:cNvGrpSpPr/>
              <p:nvPr/>
            </p:nvGrpSpPr>
            <p:grpSpPr>
              <a:xfrm>
                <a:off x="1232490" y="2223281"/>
                <a:ext cx="1194381" cy="1338109"/>
                <a:chOff x="7480372" y="1573484"/>
                <a:chExt cx="1194381" cy="1338109"/>
              </a:xfrm>
            </p:grpSpPr>
            <p:grpSp>
              <p:nvGrpSpPr>
                <p:cNvPr id="287" name="Group 286"/>
                <p:cNvGrpSpPr/>
                <p:nvPr/>
              </p:nvGrpSpPr>
              <p:grpSpPr>
                <a:xfrm rot="2547216">
                  <a:off x="7480372" y="1573484"/>
                  <a:ext cx="1194381" cy="1338109"/>
                  <a:chOff x="2795408" y="1495947"/>
                  <a:chExt cx="1315192" cy="1319253"/>
                </a:xfrm>
                <a:solidFill>
                  <a:srgbClr val="FF0000"/>
                </a:solidFill>
              </p:grpSpPr>
              <p:sp>
                <p:nvSpPr>
                  <p:cNvPr id="289" name="Oval 288"/>
                  <p:cNvSpPr/>
                  <p:nvPr/>
                </p:nvSpPr>
                <p:spPr>
                  <a:xfrm>
                    <a:off x="2964873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90" name="Oval 289"/>
                  <p:cNvSpPr/>
                  <p:nvPr/>
                </p:nvSpPr>
                <p:spPr>
                  <a:xfrm>
                    <a:off x="2971800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91" name="Oval 290"/>
                  <p:cNvSpPr/>
                  <p:nvPr/>
                </p:nvSpPr>
                <p:spPr>
                  <a:xfrm>
                    <a:off x="3124200" y="18288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>
                  <a:xfrm>
                    <a:off x="3276600" y="19812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93" name="Oval 292"/>
                  <p:cNvSpPr/>
                  <p:nvPr/>
                </p:nvSpPr>
                <p:spPr>
                  <a:xfrm>
                    <a:off x="3429000" y="21336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94" name="Oval 293"/>
                  <p:cNvSpPr/>
                  <p:nvPr/>
                </p:nvSpPr>
                <p:spPr>
                  <a:xfrm>
                    <a:off x="3581400" y="22860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95" name="Oval 294"/>
                  <p:cNvSpPr/>
                  <p:nvPr/>
                </p:nvSpPr>
                <p:spPr>
                  <a:xfrm>
                    <a:off x="4038600" y="2743200"/>
                    <a:ext cx="72000" cy="720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96" name="Oval 295"/>
                  <p:cNvSpPr/>
                  <p:nvPr/>
                </p:nvSpPr>
                <p:spPr>
                  <a:xfrm>
                    <a:off x="2795408" y="1495947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288" name="Oval 287"/>
                <p:cNvSpPr/>
                <p:nvPr/>
              </p:nvSpPr>
              <p:spPr>
                <a:xfrm flipH="1" flipV="1">
                  <a:off x="8031675" y="2733481"/>
                  <a:ext cx="108000" cy="10800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sp>
          <p:nvSpPr>
            <p:cNvPr id="297" name="Freeform 296"/>
            <p:cNvSpPr/>
            <p:nvPr/>
          </p:nvSpPr>
          <p:spPr>
            <a:xfrm>
              <a:off x="-1724471" y="568121"/>
              <a:ext cx="261553" cy="574592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79984" y="5130964"/>
            <a:ext cx="9205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Mithu </a:t>
            </a:r>
            <a:r>
              <a:rPr lang="en-US" sz="32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kumar</a:t>
            </a:r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Roy</a:t>
            </a:r>
            <a:r>
              <a:rPr 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,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Assistant Teacher, </a:t>
            </a:r>
            <a:r>
              <a:rPr lang="en-US" sz="2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Tularampur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Gov’t Primary School. </a:t>
            </a:r>
            <a:r>
              <a:rPr lang="en-US" sz="2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Narail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</a:p>
          <a:p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Email: </a:t>
            </a: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  <a:hlinkClick r:id="rId3"/>
              </a:rPr>
              <a:t>mithuroy0007@gmail.com</a:t>
            </a: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A6E14D-16B8-404F-BBBC-906F4FC29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0342">
            <a:off x="8505059" y="3925859"/>
            <a:ext cx="4334632" cy="216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4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742 0.00069 L 0.89362 0.00278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5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1 0.01458 L 0.87123 0.01065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5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625 L 0.80247 0.00301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17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417 L 0.73438 0.00301 " pathEditMode="relative" rAng="0" ptsTypes="AA">
                                      <p:cBhvr>
                                        <p:cTn id="15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19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-0.00417 L 0.67734 0.00787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5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1 0.00209 L 0.61641 0.0051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0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1041 L 0.55352 0.00324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69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5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3 L 0.4845 0.00903 " pathEditMode="relative" rAng="0" ptsTypes="AA">
                                      <p:cBhvr>
                                        <p:cTn id="27" dur="1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417 L 0.37422 0.0044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2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1E26B6-676E-42A6-B517-81B0A3FA6DC8}"/>
              </a:ext>
            </a:extLst>
          </p:cNvPr>
          <p:cNvGrpSpPr/>
          <p:nvPr/>
        </p:nvGrpSpPr>
        <p:grpSpPr>
          <a:xfrm>
            <a:off x="1055077" y="544616"/>
            <a:ext cx="1097282" cy="1098257"/>
            <a:chOff x="1294227" y="617789"/>
            <a:chExt cx="1438456" cy="143728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9BAA36E-91AC-49CC-834E-445E9A94E05B}"/>
                </a:ext>
              </a:extLst>
            </p:cNvPr>
            <p:cNvSpPr/>
            <p:nvPr/>
          </p:nvSpPr>
          <p:spPr>
            <a:xfrm>
              <a:off x="1294227" y="617789"/>
              <a:ext cx="1438456" cy="143728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04D78C-4B35-4921-9D5F-388151CDD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422611" y="746068"/>
              <a:ext cx="1181687" cy="1180721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458A72-CEA4-47E1-BD43-ED5566252EE5}"/>
              </a:ext>
            </a:extLst>
          </p:cNvPr>
          <p:cNvSpPr/>
          <p:nvPr/>
        </p:nvSpPr>
        <p:spPr>
          <a:xfrm>
            <a:off x="2743200" y="2293034"/>
            <a:ext cx="8074855" cy="3844134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3667BB-F598-4856-A5B0-33E427242A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68"/>
          <a:stretch/>
        </p:blipFill>
        <p:spPr>
          <a:xfrm>
            <a:off x="3159071" y="2799472"/>
            <a:ext cx="2580547" cy="25628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818E92-FAAE-4553-97F2-1284CBD66DCC}"/>
              </a:ext>
            </a:extLst>
          </p:cNvPr>
          <p:cNvSpPr txBox="1"/>
          <p:nvPr/>
        </p:nvSpPr>
        <p:spPr>
          <a:xfrm>
            <a:off x="7554352" y="3619219"/>
            <a:ext cx="2132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Hut</a:t>
            </a:r>
            <a:endParaRPr lang="en-GB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D84187-E4DD-4DA2-B41D-E722D3460B6A}"/>
              </a:ext>
            </a:extLst>
          </p:cNvPr>
          <p:cNvSpPr/>
          <p:nvPr/>
        </p:nvSpPr>
        <p:spPr>
          <a:xfrm>
            <a:off x="2377439" y="720832"/>
            <a:ext cx="8806375" cy="7000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Now, Look at the picture, discuss  with others and say...?</a:t>
            </a:r>
            <a:endParaRPr lang="en-GB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810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1E26B6-676E-42A6-B517-81B0A3FA6DC8}"/>
              </a:ext>
            </a:extLst>
          </p:cNvPr>
          <p:cNvGrpSpPr/>
          <p:nvPr/>
        </p:nvGrpSpPr>
        <p:grpSpPr>
          <a:xfrm>
            <a:off x="1055077" y="544616"/>
            <a:ext cx="1097282" cy="1098257"/>
            <a:chOff x="1294227" y="617789"/>
            <a:chExt cx="1438456" cy="143728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9BAA36E-91AC-49CC-834E-445E9A94E05B}"/>
                </a:ext>
              </a:extLst>
            </p:cNvPr>
            <p:cNvSpPr/>
            <p:nvPr/>
          </p:nvSpPr>
          <p:spPr>
            <a:xfrm>
              <a:off x="1294227" y="617789"/>
              <a:ext cx="1438456" cy="143728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04D78C-4B35-4921-9D5F-388151CDD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422611" y="746068"/>
              <a:ext cx="1181687" cy="1180721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458A72-CEA4-47E1-BD43-ED5566252EE5}"/>
              </a:ext>
            </a:extLst>
          </p:cNvPr>
          <p:cNvSpPr/>
          <p:nvPr/>
        </p:nvSpPr>
        <p:spPr>
          <a:xfrm>
            <a:off x="2743200" y="2293034"/>
            <a:ext cx="8074855" cy="3844134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9D79B-B480-4CF2-8F7F-274D6C6715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49"/>
          <a:stretch/>
        </p:blipFill>
        <p:spPr>
          <a:xfrm>
            <a:off x="3052688" y="2739776"/>
            <a:ext cx="3238487" cy="22920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4FFE1C-D5B3-40AC-AE9C-D8CFDDDCB81F}"/>
              </a:ext>
            </a:extLst>
          </p:cNvPr>
          <p:cNvSpPr txBox="1"/>
          <p:nvPr/>
        </p:nvSpPr>
        <p:spPr>
          <a:xfrm>
            <a:off x="8057436" y="3429000"/>
            <a:ext cx="1888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gloo</a:t>
            </a:r>
            <a:endParaRPr lang="en-GB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C052F77-C85B-4F2D-ADF2-9CF30AA3BC91}"/>
              </a:ext>
            </a:extLst>
          </p:cNvPr>
          <p:cNvSpPr/>
          <p:nvPr/>
        </p:nvSpPr>
        <p:spPr>
          <a:xfrm>
            <a:off x="2377439" y="720832"/>
            <a:ext cx="8806375" cy="7000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Now, Look at the picture, discuss  with others and say...?</a:t>
            </a:r>
            <a:endParaRPr lang="en-GB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814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1E26B6-676E-42A6-B517-81B0A3FA6DC8}"/>
              </a:ext>
            </a:extLst>
          </p:cNvPr>
          <p:cNvGrpSpPr/>
          <p:nvPr/>
        </p:nvGrpSpPr>
        <p:grpSpPr>
          <a:xfrm>
            <a:off x="1055077" y="544616"/>
            <a:ext cx="1097282" cy="1098257"/>
            <a:chOff x="1294227" y="617789"/>
            <a:chExt cx="1438456" cy="143728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9BAA36E-91AC-49CC-834E-445E9A94E05B}"/>
                </a:ext>
              </a:extLst>
            </p:cNvPr>
            <p:cNvSpPr/>
            <p:nvPr/>
          </p:nvSpPr>
          <p:spPr>
            <a:xfrm>
              <a:off x="1294227" y="617789"/>
              <a:ext cx="1438456" cy="143728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04D78C-4B35-4921-9D5F-388151CDD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422611" y="746068"/>
              <a:ext cx="1181687" cy="1180721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458A72-CEA4-47E1-BD43-ED5566252EE5}"/>
              </a:ext>
            </a:extLst>
          </p:cNvPr>
          <p:cNvSpPr/>
          <p:nvPr/>
        </p:nvSpPr>
        <p:spPr>
          <a:xfrm>
            <a:off x="2743200" y="2293034"/>
            <a:ext cx="8074855" cy="3844134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B882DE-1AD0-4C76-9466-822811554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776" y="3085682"/>
            <a:ext cx="2644224" cy="2017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2E9A9F-41CC-4DF3-9312-DC1C2B27F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6412" y="3175295"/>
            <a:ext cx="2869320" cy="162178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45A50C-4173-4558-96C2-2CF87F812289}"/>
              </a:ext>
            </a:extLst>
          </p:cNvPr>
          <p:cNvSpPr/>
          <p:nvPr/>
        </p:nvSpPr>
        <p:spPr>
          <a:xfrm>
            <a:off x="2377439" y="720832"/>
            <a:ext cx="8806375" cy="7000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Now, Look at the picture, discuss  with others and say...?</a:t>
            </a:r>
            <a:endParaRPr lang="en-GB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58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1E26B6-676E-42A6-B517-81B0A3FA6DC8}"/>
              </a:ext>
            </a:extLst>
          </p:cNvPr>
          <p:cNvGrpSpPr/>
          <p:nvPr/>
        </p:nvGrpSpPr>
        <p:grpSpPr>
          <a:xfrm>
            <a:off x="1055077" y="544616"/>
            <a:ext cx="1097282" cy="1098257"/>
            <a:chOff x="1294227" y="617789"/>
            <a:chExt cx="1438456" cy="143728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9BAA36E-91AC-49CC-834E-445E9A94E05B}"/>
                </a:ext>
              </a:extLst>
            </p:cNvPr>
            <p:cNvSpPr/>
            <p:nvPr/>
          </p:nvSpPr>
          <p:spPr>
            <a:xfrm>
              <a:off x="1294227" y="617789"/>
              <a:ext cx="1438456" cy="143728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04D78C-4B35-4921-9D5F-388151CDD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422611" y="746068"/>
              <a:ext cx="1181687" cy="1180721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458A72-CEA4-47E1-BD43-ED5566252EE5}"/>
              </a:ext>
            </a:extLst>
          </p:cNvPr>
          <p:cNvSpPr/>
          <p:nvPr/>
        </p:nvSpPr>
        <p:spPr>
          <a:xfrm>
            <a:off x="2743200" y="2293034"/>
            <a:ext cx="8074855" cy="3844134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EC4013-E80F-4870-9A8E-3A4EE3636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6449" y="3233400"/>
            <a:ext cx="3203680" cy="1810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AF0477-51CA-4D5E-8F54-A32721B5F4F6}"/>
              </a:ext>
            </a:extLst>
          </p:cNvPr>
          <p:cNvSpPr txBox="1"/>
          <p:nvPr/>
        </p:nvSpPr>
        <p:spPr>
          <a:xfrm>
            <a:off x="8049473" y="3636565"/>
            <a:ext cx="1856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eep</a:t>
            </a:r>
            <a:endParaRPr lang="en-GB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1CFDB59-0714-4D29-8C12-0DBDC732C67A}"/>
              </a:ext>
            </a:extLst>
          </p:cNvPr>
          <p:cNvSpPr/>
          <p:nvPr/>
        </p:nvSpPr>
        <p:spPr>
          <a:xfrm>
            <a:off x="2377439" y="720832"/>
            <a:ext cx="8806375" cy="7000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Now, Look at the picture, discuss  with others and say...?</a:t>
            </a:r>
            <a:endParaRPr lang="en-GB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58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3DF155-68C8-4312-81AD-C2F7771A4B92}"/>
              </a:ext>
            </a:extLst>
          </p:cNvPr>
          <p:cNvSpPr/>
          <p:nvPr/>
        </p:nvSpPr>
        <p:spPr>
          <a:xfrm>
            <a:off x="3091625" y="460142"/>
            <a:ext cx="7343924" cy="6956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See the pictures, think alone and say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BA8207-B62E-4F1A-A663-2629AAC1B662}"/>
              </a:ext>
            </a:extLst>
          </p:cNvPr>
          <p:cNvSpPr/>
          <p:nvPr/>
        </p:nvSpPr>
        <p:spPr>
          <a:xfrm>
            <a:off x="1270637" y="1459456"/>
            <a:ext cx="10099346" cy="493840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D35D65-6C4B-4B4B-BC39-E37EBD2AC890}"/>
              </a:ext>
            </a:extLst>
          </p:cNvPr>
          <p:cNvGrpSpPr/>
          <p:nvPr/>
        </p:nvGrpSpPr>
        <p:grpSpPr>
          <a:xfrm>
            <a:off x="1676814" y="414541"/>
            <a:ext cx="947116" cy="901059"/>
            <a:chOff x="2024728" y="370963"/>
            <a:chExt cx="1519310" cy="149779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98802F0-A31B-4F49-84AD-E142B4A550E7}"/>
                </a:ext>
              </a:extLst>
            </p:cNvPr>
            <p:cNvSpPr/>
            <p:nvPr/>
          </p:nvSpPr>
          <p:spPr>
            <a:xfrm>
              <a:off x="2024728" y="370963"/>
              <a:ext cx="1519310" cy="1497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133086E-7F60-4C7A-B0C3-F1BAFAB43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24" y="435880"/>
              <a:ext cx="1347095" cy="13157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7CF4B11-13FA-4880-A748-4336CDE6A2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8" r="7103"/>
          <a:stretch/>
        </p:blipFill>
        <p:spPr>
          <a:xfrm>
            <a:off x="1842263" y="1954352"/>
            <a:ext cx="2263939" cy="1598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740A96-650D-46A6-A886-D41008F2C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99" y="2007111"/>
            <a:ext cx="2455199" cy="13368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4DEC97B-F930-4BF6-9EF4-BE9C3A7E9BB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37" y="3423608"/>
            <a:ext cx="2050000" cy="268801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8FA5385-DD77-47DE-9606-2124C21BBC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2263" y="4113743"/>
            <a:ext cx="2230406" cy="14521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3F3B720-9DD9-42D6-97F4-F9D9B848E1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3251" y="2557488"/>
            <a:ext cx="2409865" cy="199033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C1FD919-6463-46C5-AE16-07D6C4A047F9}"/>
              </a:ext>
            </a:extLst>
          </p:cNvPr>
          <p:cNvSpPr/>
          <p:nvPr/>
        </p:nvSpPr>
        <p:spPr>
          <a:xfrm rot="16200000">
            <a:off x="-3063240" y="3063240"/>
            <a:ext cx="6858001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Individual Work</a:t>
            </a:r>
          </a:p>
        </p:txBody>
      </p:sp>
    </p:spTree>
    <p:extLst>
      <p:ext uri="{BB962C8B-B14F-4D97-AF65-F5344CB8AC3E}">
        <p14:creationId xmlns:p14="http://schemas.microsoft.com/office/powerpoint/2010/main" val="1646738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3DF155-68C8-4312-81AD-C2F7771A4B92}"/>
              </a:ext>
            </a:extLst>
          </p:cNvPr>
          <p:cNvSpPr/>
          <p:nvPr/>
        </p:nvSpPr>
        <p:spPr>
          <a:xfrm>
            <a:off x="3091625" y="460142"/>
            <a:ext cx="7343924" cy="6956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See the pictures, think alone and say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BA8207-B62E-4F1A-A663-2629AAC1B662}"/>
              </a:ext>
            </a:extLst>
          </p:cNvPr>
          <p:cNvSpPr/>
          <p:nvPr/>
        </p:nvSpPr>
        <p:spPr>
          <a:xfrm>
            <a:off x="1270637" y="1459456"/>
            <a:ext cx="10099346" cy="493840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D35D65-6C4B-4B4B-BC39-E37EBD2AC890}"/>
              </a:ext>
            </a:extLst>
          </p:cNvPr>
          <p:cNvGrpSpPr/>
          <p:nvPr/>
        </p:nvGrpSpPr>
        <p:grpSpPr>
          <a:xfrm>
            <a:off x="1676814" y="414541"/>
            <a:ext cx="947116" cy="901059"/>
            <a:chOff x="2024728" y="370963"/>
            <a:chExt cx="1519310" cy="149779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98802F0-A31B-4F49-84AD-E142B4A550E7}"/>
                </a:ext>
              </a:extLst>
            </p:cNvPr>
            <p:cNvSpPr/>
            <p:nvPr/>
          </p:nvSpPr>
          <p:spPr>
            <a:xfrm>
              <a:off x="2024728" y="370963"/>
              <a:ext cx="1519310" cy="1497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133086E-7F60-4C7A-B0C3-F1BAFAB43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24" y="435880"/>
              <a:ext cx="1347095" cy="13157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744029E-3508-4FA4-90A8-442BD6454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8" r="7103"/>
          <a:stretch/>
        </p:blipFill>
        <p:spPr>
          <a:xfrm>
            <a:off x="1667724" y="4547822"/>
            <a:ext cx="2056947" cy="1452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BCBBE5-FD0F-420C-A142-4CB2CEEDD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78" y="4092099"/>
            <a:ext cx="2455199" cy="1336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2F9ADE-76F7-4CE4-979A-402D9A73E8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6" b="6837"/>
          <a:stretch/>
        </p:blipFill>
        <p:spPr>
          <a:xfrm>
            <a:off x="1956843" y="2944280"/>
            <a:ext cx="1517920" cy="160354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0F6E2A-7AB1-4245-B31A-33701130E0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9012" y="1844143"/>
            <a:ext cx="2230406" cy="14521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9CCDEA-9FBD-4B72-B441-D57246669B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0372" y="1604556"/>
            <a:ext cx="1618636" cy="13368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4B004A-BB2F-4F10-A4DE-B6182D20BADD}"/>
              </a:ext>
            </a:extLst>
          </p:cNvPr>
          <p:cNvSpPr txBox="1"/>
          <p:nvPr/>
        </p:nvSpPr>
        <p:spPr>
          <a:xfrm>
            <a:off x="2985625" y="1392530"/>
            <a:ext cx="364444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armer</a:t>
            </a:r>
            <a:r>
              <a:rPr lang="bn-IN" sz="6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66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CC0649-086D-448C-BA64-702F58AA692C}"/>
              </a:ext>
            </a:extLst>
          </p:cNvPr>
          <p:cNvSpPr txBox="1"/>
          <p:nvPr/>
        </p:nvSpPr>
        <p:spPr>
          <a:xfrm>
            <a:off x="3906379" y="4696029"/>
            <a:ext cx="1604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endParaRPr lang="en-GB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35A9B7-6BB9-4B1E-BB1A-11E88DAADC6A}"/>
              </a:ext>
            </a:extLst>
          </p:cNvPr>
          <p:cNvSpPr txBox="1"/>
          <p:nvPr/>
        </p:nvSpPr>
        <p:spPr>
          <a:xfrm>
            <a:off x="8884177" y="2348970"/>
            <a:ext cx="2072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gloo</a:t>
            </a:r>
            <a:endParaRPr lang="en-GB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A297E8-31D0-4B88-847B-53204A88C837}"/>
              </a:ext>
            </a:extLst>
          </p:cNvPr>
          <p:cNvSpPr txBox="1"/>
          <p:nvPr/>
        </p:nvSpPr>
        <p:spPr>
          <a:xfrm>
            <a:off x="9052091" y="4406580"/>
            <a:ext cx="1856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eep</a:t>
            </a:r>
            <a:endParaRPr lang="en-GB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BB3594-9617-4088-B718-F44C87B30DEE}"/>
              </a:ext>
            </a:extLst>
          </p:cNvPr>
          <p:cNvSpPr txBox="1"/>
          <p:nvPr/>
        </p:nvSpPr>
        <p:spPr>
          <a:xfrm>
            <a:off x="3709634" y="3147155"/>
            <a:ext cx="196053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irl</a:t>
            </a:r>
            <a:endParaRPr lang="en-GB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6179C-8E76-426A-955F-0E40E463291C}"/>
              </a:ext>
            </a:extLst>
          </p:cNvPr>
          <p:cNvSpPr/>
          <p:nvPr/>
        </p:nvSpPr>
        <p:spPr>
          <a:xfrm rot="16200000">
            <a:off x="-3063240" y="3063240"/>
            <a:ext cx="6858001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Individual Work</a:t>
            </a:r>
          </a:p>
        </p:txBody>
      </p:sp>
    </p:spTree>
    <p:extLst>
      <p:ext uri="{BB962C8B-B14F-4D97-AF65-F5344CB8AC3E}">
        <p14:creationId xmlns:p14="http://schemas.microsoft.com/office/powerpoint/2010/main" val="2274648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E49615F-52D8-41CC-A572-267BD0FFE452}"/>
              </a:ext>
            </a:extLst>
          </p:cNvPr>
          <p:cNvSpPr txBox="1"/>
          <p:nvPr/>
        </p:nvSpPr>
        <p:spPr>
          <a:xfrm>
            <a:off x="5527048" y="3283522"/>
            <a:ext cx="1066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59112-2D11-45B4-B3C4-EF4D6DD8D176}"/>
              </a:ext>
            </a:extLst>
          </p:cNvPr>
          <p:cNvSpPr txBox="1"/>
          <p:nvPr/>
        </p:nvSpPr>
        <p:spPr>
          <a:xfrm rot="178359">
            <a:off x="5507188" y="3915677"/>
            <a:ext cx="1108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759580-3B0F-405E-AA37-213E111BFC6B}"/>
              </a:ext>
            </a:extLst>
          </p:cNvPr>
          <p:cNvSpPr txBox="1"/>
          <p:nvPr/>
        </p:nvSpPr>
        <p:spPr>
          <a:xfrm>
            <a:off x="3246071" y="3940035"/>
            <a:ext cx="1302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B960D9-44E1-48B4-B7A6-8FE23BB4380B}"/>
              </a:ext>
            </a:extLst>
          </p:cNvPr>
          <p:cNvSpPr txBox="1"/>
          <p:nvPr/>
        </p:nvSpPr>
        <p:spPr>
          <a:xfrm>
            <a:off x="5456500" y="4605669"/>
            <a:ext cx="1415035" cy="72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igloo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EE0F0A-44F2-48C9-81EF-55361CD6C001}"/>
              </a:ext>
            </a:extLst>
          </p:cNvPr>
          <p:cNvSpPr txBox="1"/>
          <p:nvPr/>
        </p:nvSpPr>
        <p:spPr>
          <a:xfrm>
            <a:off x="3446407" y="4592071"/>
            <a:ext cx="1108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3C9281-7FC9-4538-BEE9-5A530B97B6A9}"/>
              </a:ext>
            </a:extLst>
          </p:cNvPr>
          <p:cNvSpPr txBox="1"/>
          <p:nvPr/>
        </p:nvSpPr>
        <p:spPr>
          <a:xfrm>
            <a:off x="5412658" y="5275597"/>
            <a:ext cx="146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jeep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3705DC-8E93-4231-A7BB-A930474E0847}"/>
              </a:ext>
            </a:extLst>
          </p:cNvPr>
          <p:cNvSpPr txBox="1"/>
          <p:nvPr/>
        </p:nvSpPr>
        <p:spPr>
          <a:xfrm>
            <a:off x="3411375" y="5325875"/>
            <a:ext cx="875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D7E215-1755-4F34-B73D-4A0679AB6E8D}"/>
              </a:ext>
            </a:extLst>
          </p:cNvPr>
          <p:cNvSpPr txBox="1"/>
          <p:nvPr/>
        </p:nvSpPr>
        <p:spPr>
          <a:xfrm>
            <a:off x="5343429" y="2633352"/>
            <a:ext cx="18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D5D677-C589-44C9-8362-2E09DC6793EE}"/>
              </a:ext>
            </a:extLst>
          </p:cNvPr>
          <p:cNvSpPr txBox="1"/>
          <p:nvPr/>
        </p:nvSpPr>
        <p:spPr>
          <a:xfrm>
            <a:off x="8256007" y="2737190"/>
            <a:ext cx="791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/f/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FCE106-46DE-4E31-AC68-7FE9BD373E35}"/>
              </a:ext>
            </a:extLst>
          </p:cNvPr>
          <p:cNvSpPr txBox="1"/>
          <p:nvPr/>
        </p:nvSpPr>
        <p:spPr>
          <a:xfrm>
            <a:off x="8268734" y="3305536"/>
            <a:ext cx="912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/g/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4897BD-C70B-4CE4-A33E-8FBFC90C60B0}"/>
              </a:ext>
            </a:extLst>
          </p:cNvPr>
          <p:cNvSpPr txBox="1"/>
          <p:nvPr/>
        </p:nvSpPr>
        <p:spPr>
          <a:xfrm>
            <a:off x="8242912" y="3975867"/>
            <a:ext cx="92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/h/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F20AC9-F2F3-4D6B-B6EC-A571D3389140}"/>
              </a:ext>
            </a:extLst>
          </p:cNvPr>
          <p:cNvSpPr txBox="1"/>
          <p:nvPr/>
        </p:nvSpPr>
        <p:spPr>
          <a:xfrm>
            <a:off x="8327923" y="4702629"/>
            <a:ext cx="719279" cy="59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CF004A-662A-4D37-AFA0-FDB3B7CEF27B}"/>
              </a:ext>
            </a:extLst>
          </p:cNvPr>
          <p:cNvSpPr txBox="1"/>
          <p:nvPr/>
        </p:nvSpPr>
        <p:spPr>
          <a:xfrm>
            <a:off x="8307680" y="5357857"/>
            <a:ext cx="791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/j/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9AD76C-8EDF-4A92-A3BB-EC8220B2B117}"/>
              </a:ext>
            </a:extLst>
          </p:cNvPr>
          <p:cNvSpPr txBox="1"/>
          <p:nvPr/>
        </p:nvSpPr>
        <p:spPr>
          <a:xfrm>
            <a:off x="3157004" y="3245390"/>
            <a:ext cx="1443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7A314B-90A7-4C1E-A99F-6DA990D0EACC}"/>
              </a:ext>
            </a:extLst>
          </p:cNvPr>
          <p:cNvSpPr txBox="1"/>
          <p:nvPr/>
        </p:nvSpPr>
        <p:spPr>
          <a:xfrm>
            <a:off x="3411375" y="2608733"/>
            <a:ext cx="971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AD84610-12DC-452A-B2A3-E00399AEE1E1}"/>
              </a:ext>
            </a:extLst>
          </p:cNvPr>
          <p:cNvSpPr/>
          <p:nvPr/>
        </p:nvSpPr>
        <p:spPr>
          <a:xfrm>
            <a:off x="2130987" y="582510"/>
            <a:ext cx="8838848" cy="5255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Look the chart and Listen to the audio.</a:t>
            </a:r>
            <a:endParaRPr lang="en-GB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1CF04F-B87E-4369-A470-B16D9EA3F39A}"/>
              </a:ext>
            </a:extLst>
          </p:cNvPr>
          <p:cNvGrpSpPr/>
          <p:nvPr/>
        </p:nvGrpSpPr>
        <p:grpSpPr>
          <a:xfrm>
            <a:off x="1232481" y="568382"/>
            <a:ext cx="705787" cy="702665"/>
            <a:chOff x="1061477" y="1027430"/>
            <a:chExt cx="1090880" cy="108605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A5F5F91-7952-4DD7-89D4-157DE9ACFC0D}"/>
                </a:ext>
              </a:extLst>
            </p:cNvPr>
            <p:cNvSpPr/>
            <p:nvPr/>
          </p:nvSpPr>
          <p:spPr>
            <a:xfrm>
              <a:off x="1061477" y="1027430"/>
              <a:ext cx="1090880" cy="108605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34E7A9A-EC88-468C-99DB-F7D2A01D107C}"/>
                </a:ext>
              </a:extLst>
            </p:cNvPr>
            <p:cNvSpPr/>
            <p:nvPr/>
          </p:nvSpPr>
          <p:spPr>
            <a:xfrm>
              <a:off x="1128932" y="1100948"/>
              <a:ext cx="935502" cy="939018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1" name="Graphic 30" descr="Classroom">
              <a:extLst>
                <a:ext uri="{FF2B5EF4-FFF2-40B4-BE49-F238E27FC236}">
                  <a16:creationId xmlns:a16="http://schemas.microsoft.com/office/drawing/2014/main" id="{6CE3B75D-02A9-48B3-A208-FBEDA81BE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84689" y="1100948"/>
              <a:ext cx="823987" cy="853823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F2217BB-6D89-4D98-BB16-D96CD7B8EAD2}"/>
              </a:ext>
            </a:extLst>
          </p:cNvPr>
          <p:cNvGrpSpPr/>
          <p:nvPr/>
        </p:nvGrpSpPr>
        <p:grpSpPr>
          <a:xfrm>
            <a:off x="2130987" y="2399390"/>
            <a:ext cx="8838848" cy="3820132"/>
            <a:chOff x="1435658" y="2190925"/>
            <a:chExt cx="8276539" cy="3820132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2DDDEE1-82E6-4651-B477-6DF3216A9DAE}"/>
                </a:ext>
              </a:extLst>
            </p:cNvPr>
            <p:cNvSpPr/>
            <p:nvPr/>
          </p:nvSpPr>
          <p:spPr>
            <a:xfrm>
              <a:off x="1435658" y="2190925"/>
              <a:ext cx="8276539" cy="3820132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2DE6345-E0F6-4EC1-8FC9-B835E452EAA9}"/>
                </a:ext>
              </a:extLst>
            </p:cNvPr>
            <p:cNvSpPr txBox="1"/>
            <p:nvPr/>
          </p:nvSpPr>
          <p:spPr>
            <a:xfrm>
              <a:off x="4615669" y="3075057"/>
              <a:ext cx="9983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girl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B8DA5D4-75C4-419C-8563-D1BDB528506C}"/>
                </a:ext>
              </a:extLst>
            </p:cNvPr>
            <p:cNvSpPr txBox="1"/>
            <p:nvPr/>
          </p:nvSpPr>
          <p:spPr>
            <a:xfrm rot="178359">
              <a:off x="4597072" y="3707212"/>
              <a:ext cx="10383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hut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194012D-8A47-42E4-8A8F-7E388FB8082B}"/>
                </a:ext>
              </a:extLst>
            </p:cNvPr>
            <p:cNvSpPr txBox="1"/>
            <p:nvPr/>
          </p:nvSpPr>
          <p:spPr>
            <a:xfrm>
              <a:off x="2479803" y="3731570"/>
              <a:ext cx="12196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BC0C621-A54F-44B0-B3AE-41AD45083D0E}"/>
                </a:ext>
              </a:extLst>
            </p:cNvPr>
            <p:cNvSpPr txBox="1"/>
            <p:nvPr/>
          </p:nvSpPr>
          <p:spPr>
            <a:xfrm>
              <a:off x="4549609" y="4397204"/>
              <a:ext cx="1325013" cy="723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igloo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AEACB0-CAA0-415A-8D4C-04CA20B8F4B0}"/>
                </a:ext>
              </a:extLst>
            </p:cNvPr>
            <p:cNvSpPr txBox="1"/>
            <p:nvPr/>
          </p:nvSpPr>
          <p:spPr>
            <a:xfrm>
              <a:off x="2667394" y="4383606"/>
              <a:ext cx="10383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54F9337-A29A-45E8-A5D9-D7921709A045}"/>
                </a:ext>
              </a:extLst>
            </p:cNvPr>
            <p:cNvSpPr txBox="1"/>
            <p:nvPr/>
          </p:nvSpPr>
          <p:spPr>
            <a:xfrm>
              <a:off x="4508556" y="5067132"/>
              <a:ext cx="13732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jeep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5BACCA-EA65-48A2-8FCC-4B2AA5FEE02F}"/>
                </a:ext>
              </a:extLst>
            </p:cNvPr>
            <p:cNvSpPr txBox="1"/>
            <p:nvPr/>
          </p:nvSpPr>
          <p:spPr>
            <a:xfrm>
              <a:off x="2634590" y="5117410"/>
              <a:ext cx="8202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ABB0A3B-BF96-4CB0-9DE4-B1B0513488C2}"/>
                </a:ext>
              </a:extLst>
            </p:cNvPr>
            <p:cNvSpPr txBox="1"/>
            <p:nvPr/>
          </p:nvSpPr>
          <p:spPr>
            <a:xfrm>
              <a:off x="4443731" y="2424887"/>
              <a:ext cx="17637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farmer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E36A6C-31DA-48DC-A189-849C39F716C1}"/>
                </a:ext>
              </a:extLst>
            </p:cNvPr>
            <p:cNvSpPr txBox="1"/>
            <p:nvPr/>
          </p:nvSpPr>
          <p:spPr>
            <a:xfrm>
              <a:off x="7171017" y="2528725"/>
              <a:ext cx="740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/f/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8B4E08A-01E3-4C4F-85DF-BCA8B67CE793}"/>
                </a:ext>
              </a:extLst>
            </p:cNvPr>
            <p:cNvSpPr txBox="1"/>
            <p:nvPr/>
          </p:nvSpPr>
          <p:spPr>
            <a:xfrm>
              <a:off x="7182934" y="3097071"/>
              <a:ext cx="8548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/g/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C5C0447-0A24-4D88-AF62-381623E9DBC6}"/>
                </a:ext>
              </a:extLst>
            </p:cNvPr>
            <p:cNvSpPr txBox="1"/>
            <p:nvPr/>
          </p:nvSpPr>
          <p:spPr>
            <a:xfrm>
              <a:off x="7158755" y="3767402"/>
              <a:ext cx="8621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/h/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0B732DE-1866-4F21-ABFA-998C23188756}"/>
                </a:ext>
              </a:extLst>
            </p:cNvPr>
            <p:cNvSpPr txBox="1"/>
            <p:nvPr/>
          </p:nvSpPr>
          <p:spPr>
            <a:xfrm>
              <a:off x="7238358" y="4494164"/>
              <a:ext cx="673520" cy="59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6DAC157-D3D7-4BA4-AEA3-E30E60EC4C78}"/>
                </a:ext>
              </a:extLst>
            </p:cNvPr>
            <p:cNvSpPr txBox="1"/>
            <p:nvPr/>
          </p:nvSpPr>
          <p:spPr>
            <a:xfrm>
              <a:off x="7219403" y="5149392"/>
              <a:ext cx="740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/j/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BDF3FE8-C495-43E6-AA9A-447EE4C7D4C3}"/>
                </a:ext>
              </a:extLst>
            </p:cNvPr>
            <p:cNvSpPr txBox="1"/>
            <p:nvPr/>
          </p:nvSpPr>
          <p:spPr>
            <a:xfrm>
              <a:off x="2396402" y="3036925"/>
              <a:ext cx="13515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A03689E-A935-43B5-ABCB-E263684A906A}"/>
                </a:ext>
              </a:extLst>
            </p:cNvPr>
            <p:cNvSpPr txBox="1"/>
            <p:nvPr/>
          </p:nvSpPr>
          <p:spPr>
            <a:xfrm>
              <a:off x="2634590" y="2400268"/>
              <a:ext cx="910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566862BB-6737-44D5-8B5D-976839061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75" y="1349638"/>
            <a:ext cx="811449" cy="811449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0437092A-68CE-458C-9231-21F5D0F18C9A}"/>
              </a:ext>
            </a:extLst>
          </p:cNvPr>
          <p:cNvSpPr/>
          <p:nvPr/>
        </p:nvSpPr>
        <p:spPr>
          <a:xfrm rot="16200000">
            <a:off x="-3063240" y="3063240"/>
            <a:ext cx="6858001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Whole Class Work</a:t>
            </a:r>
          </a:p>
        </p:txBody>
      </p:sp>
      <p:pic>
        <p:nvPicPr>
          <p:cNvPr id="53" name="L4-6A_U02C2">
            <a:hlinkClick r:id="" action="ppaction://media"/>
            <a:extLst>
              <a:ext uri="{FF2B5EF4-FFF2-40B4-BE49-F238E27FC236}">
                <a16:creationId xmlns:a16="http://schemas.microsoft.com/office/drawing/2014/main" id="{711356A8-603A-47FD-85B2-BBAF7154BD6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776" end="691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60152" y="14731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90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68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3B983F8-4DDE-45D6-88B9-27C7989F2239}"/>
              </a:ext>
            </a:extLst>
          </p:cNvPr>
          <p:cNvSpPr/>
          <p:nvPr/>
        </p:nvSpPr>
        <p:spPr>
          <a:xfrm>
            <a:off x="2030473" y="723727"/>
            <a:ext cx="9614621" cy="6267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 in Groups.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Say the words, letters and letter sound loudly.</a:t>
            </a:r>
            <a:endParaRPr lang="en-GB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2D70BD-8DC3-4292-A780-A3735EAE2CBE}"/>
              </a:ext>
            </a:extLst>
          </p:cNvPr>
          <p:cNvGrpSpPr/>
          <p:nvPr/>
        </p:nvGrpSpPr>
        <p:grpSpPr>
          <a:xfrm>
            <a:off x="1072305" y="668841"/>
            <a:ext cx="705787" cy="702665"/>
            <a:chOff x="1061477" y="1027430"/>
            <a:chExt cx="1090880" cy="108605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74448D7-34FB-4A9A-850B-B5AFB74E1855}"/>
                </a:ext>
              </a:extLst>
            </p:cNvPr>
            <p:cNvSpPr/>
            <p:nvPr/>
          </p:nvSpPr>
          <p:spPr>
            <a:xfrm>
              <a:off x="1061477" y="1027430"/>
              <a:ext cx="1090880" cy="108605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245B162-64B1-4CF2-8740-363389DF4A61}"/>
                </a:ext>
              </a:extLst>
            </p:cNvPr>
            <p:cNvSpPr/>
            <p:nvPr/>
          </p:nvSpPr>
          <p:spPr>
            <a:xfrm>
              <a:off x="1128932" y="1100948"/>
              <a:ext cx="935502" cy="939018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Graphic 19" descr="Classroom">
              <a:extLst>
                <a:ext uri="{FF2B5EF4-FFF2-40B4-BE49-F238E27FC236}">
                  <a16:creationId xmlns:a16="http://schemas.microsoft.com/office/drawing/2014/main" id="{BED211EA-163C-4627-AA09-CA24B2901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84689" y="1100948"/>
              <a:ext cx="823987" cy="853823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E121DC5-6974-4DF8-8AA0-E372BB893C57}"/>
              </a:ext>
            </a:extLst>
          </p:cNvPr>
          <p:cNvSpPr txBox="1"/>
          <p:nvPr/>
        </p:nvSpPr>
        <p:spPr>
          <a:xfrm>
            <a:off x="2745069" y="2522241"/>
            <a:ext cx="2488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Franklin Gothic Medium" panose="020B0603020102020204" pitchFamily="34" charset="0"/>
                <a:cs typeface="Arial" panose="020B0604020202020204" pitchFamily="34" charset="0"/>
              </a:rPr>
              <a:t>girl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8BAF4C-3A53-47C5-9BD5-FDA20DDD2A22}"/>
              </a:ext>
            </a:extLst>
          </p:cNvPr>
          <p:cNvSpPr txBox="1"/>
          <p:nvPr/>
        </p:nvSpPr>
        <p:spPr>
          <a:xfrm>
            <a:off x="2742577" y="2519268"/>
            <a:ext cx="1373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FE43CE-0A0E-4600-9D33-27C4E1C8E0C3}"/>
              </a:ext>
            </a:extLst>
          </p:cNvPr>
          <p:cNvSpPr txBox="1"/>
          <p:nvPr/>
        </p:nvSpPr>
        <p:spPr>
          <a:xfrm>
            <a:off x="2670636" y="3413156"/>
            <a:ext cx="1727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Franklin Gothic Medium" panose="020B0603020102020204" pitchFamily="34" charset="0"/>
                <a:cs typeface="Arial" panose="020B0604020202020204" pitchFamily="34" charset="0"/>
              </a:rPr>
              <a:t>hut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E2BFA9-D35F-4491-BB60-EB00F5175731}"/>
              </a:ext>
            </a:extLst>
          </p:cNvPr>
          <p:cNvSpPr txBox="1"/>
          <p:nvPr/>
        </p:nvSpPr>
        <p:spPr>
          <a:xfrm>
            <a:off x="2670636" y="3405521"/>
            <a:ext cx="1373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6B252D-8746-46DD-8EB5-383828E3D204}"/>
              </a:ext>
            </a:extLst>
          </p:cNvPr>
          <p:cNvSpPr txBox="1"/>
          <p:nvPr/>
        </p:nvSpPr>
        <p:spPr>
          <a:xfrm>
            <a:off x="2670636" y="4202880"/>
            <a:ext cx="2524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Franklin Gothic Medium" panose="020B0603020102020204" pitchFamily="34" charset="0"/>
                <a:cs typeface="Arial" panose="020B0604020202020204" pitchFamily="34" charset="0"/>
              </a:rPr>
              <a:t>igloo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2F59676-2CED-403F-827A-A43671ABD8B4}"/>
              </a:ext>
            </a:extLst>
          </p:cNvPr>
          <p:cNvSpPr txBox="1"/>
          <p:nvPr/>
        </p:nvSpPr>
        <p:spPr>
          <a:xfrm>
            <a:off x="2670678" y="4202881"/>
            <a:ext cx="1373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EC899BE-8301-4CC6-8CDA-98EC3CEFC15A}"/>
              </a:ext>
            </a:extLst>
          </p:cNvPr>
          <p:cNvSpPr txBox="1"/>
          <p:nvPr/>
        </p:nvSpPr>
        <p:spPr>
          <a:xfrm>
            <a:off x="2670636" y="5036890"/>
            <a:ext cx="1904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Franklin Gothic Medium" panose="020B0603020102020204" pitchFamily="34" charset="0"/>
                <a:cs typeface="Arial" panose="020B0604020202020204" pitchFamily="34" charset="0"/>
              </a:rPr>
              <a:t>jeep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2F7014-FC84-4127-AA9A-45FEAD6E0A0A}"/>
              </a:ext>
            </a:extLst>
          </p:cNvPr>
          <p:cNvSpPr txBox="1"/>
          <p:nvPr/>
        </p:nvSpPr>
        <p:spPr>
          <a:xfrm>
            <a:off x="2670678" y="5044525"/>
            <a:ext cx="1373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j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EFAD64-2478-4176-A907-B33BC4D73797}"/>
              </a:ext>
            </a:extLst>
          </p:cNvPr>
          <p:cNvSpPr txBox="1"/>
          <p:nvPr/>
        </p:nvSpPr>
        <p:spPr>
          <a:xfrm>
            <a:off x="2657208" y="1689556"/>
            <a:ext cx="2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Franklin Gothic Medium" panose="020B0603020102020204" pitchFamily="34" charset="0"/>
                <a:cs typeface="Arial" panose="020B0604020202020204" pitchFamily="34" charset="0"/>
              </a:rPr>
              <a:t>farmer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8DA3EC6-D4C6-4AA3-B64C-F24BFF59AFF3}"/>
              </a:ext>
            </a:extLst>
          </p:cNvPr>
          <p:cNvSpPr txBox="1"/>
          <p:nvPr/>
        </p:nvSpPr>
        <p:spPr>
          <a:xfrm>
            <a:off x="2652422" y="1672324"/>
            <a:ext cx="1373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16C3616-49FE-4ACD-A139-354BD9C87A13}"/>
              </a:ext>
            </a:extLst>
          </p:cNvPr>
          <p:cNvSpPr txBox="1"/>
          <p:nvPr/>
        </p:nvSpPr>
        <p:spPr>
          <a:xfrm>
            <a:off x="8277706" y="1718496"/>
            <a:ext cx="1261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/f/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9E45B02-6530-4022-8D61-36EA41C35A12}"/>
              </a:ext>
            </a:extLst>
          </p:cNvPr>
          <p:cNvSpPr txBox="1"/>
          <p:nvPr/>
        </p:nvSpPr>
        <p:spPr>
          <a:xfrm>
            <a:off x="8254250" y="2522242"/>
            <a:ext cx="1456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/g/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6C8C89-4CA4-4DBC-B82A-023BE9887A0F}"/>
              </a:ext>
            </a:extLst>
          </p:cNvPr>
          <p:cNvSpPr txBox="1"/>
          <p:nvPr/>
        </p:nvSpPr>
        <p:spPr>
          <a:xfrm>
            <a:off x="8256370" y="3370869"/>
            <a:ext cx="166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/h/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232035-7BB6-47A5-89F2-0A68E4F18BC4}"/>
              </a:ext>
            </a:extLst>
          </p:cNvPr>
          <p:cNvSpPr txBox="1"/>
          <p:nvPr/>
        </p:nvSpPr>
        <p:spPr>
          <a:xfrm>
            <a:off x="8231986" y="4221169"/>
            <a:ext cx="1261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/</a:t>
            </a:r>
            <a:r>
              <a:rPr lang="en-US" sz="6000" dirty="0" err="1">
                <a:solidFill>
                  <a:srgbClr val="002060"/>
                </a:solidFill>
              </a:rPr>
              <a:t>i</a:t>
            </a:r>
            <a:r>
              <a:rPr lang="en-US" sz="6000" dirty="0">
                <a:solidFill>
                  <a:srgbClr val="002060"/>
                </a:solidFill>
              </a:rPr>
              <a:t>/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7745F6B-404D-4D9E-B20D-AEB73E8EFA44}"/>
              </a:ext>
            </a:extLst>
          </p:cNvPr>
          <p:cNvSpPr txBox="1"/>
          <p:nvPr/>
        </p:nvSpPr>
        <p:spPr>
          <a:xfrm>
            <a:off x="8292946" y="5052455"/>
            <a:ext cx="1261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/j/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7713C5-8443-4AB4-A2E4-3C2B957D16E0}"/>
              </a:ext>
            </a:extLst>
          </p:cNvPr>
          <p:cNvSpPr/>
          <p:nvPr/>
        </p:nvSpPr>
        <p:spPr>
          <a:xfrm rot="16200000">
            <a:off x="-3051850" y="3063242"/>
            <a:ext cx="6858001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Small Group Work</a:t>
            </a:r>
          </a:p>
        </p:txBody>
      </p:sp>
    </p:spTree>
    <p:extLst>
      <p:ext uri="{BB962C8B-B14F-4D97-AF65-F5344CB8AC3E}">
        <p14:creationId xmlns:p14="http://schemas.microsoft.com/office/powerpoint/2010/main" val="532512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0.33151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32422 0.005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1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23 L 0.32617 0.003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32591 -0.0062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0.32227 -0.0027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  <p:bldP spid="43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CF17B0-DA73-496F-962B-4D2B4D52BA44}"/>
              </a:ext>
            </a:extLst>
          </p:cNvPr>
          <p:cNvSpPr/>
          <p:nvPr/>
        </p:nvSpPr>
        <p:spPr>
          <a:xfrm rot="16200000">
            <a:off x="-3051850" y="3063242"/>
            <a:ext cx="6858001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Small Group Work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3ABCAB-2FED-422B-A090-93BE064E0802}"/>
              </a:ext>
            </a:extLst>
          </p:cNvPr>
          <p:cNvGrpSpPr/>
          <p:nvPr/>
        </p:nvGrpSpPr>
        <p:grpSpPr>
          <a:xfrm>
            <a:off x="1092408" y="505447"/>
            <a:ext cx="899444" cy="766761"/>
            <a:chOff x="1294227" y="617789"/>
            <a:chExt cx="1438456" cy="14372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AEF7B4B-3D01-4C80-8346-358D7783BA5B}"/>
                </a:ext>
              </a:extLst>
            </p:cNvPr>
            <p:cNvSpPr/>
            <p:nvPr/>
          </p:nvSpPr>
          <p:spPr>
            <a:xfrm>
              <a:off x="1294227" y="617789"/>
              <a:ext cx="1438456" cy="143728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785712-DD3B-44E3-90CB-E489FA9EC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422611" y="746068"/>
              <a:ext cx="1181687" cy="1180721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AA285-8204-4210-938E-6CC3E7453710}"/>
              </a:ext>
            </a:extLst>
          </p:cNvPr>
          <p:cNvSpPr/>
          <p:nvPr/>
        </p:nvSpPr>
        <p:spPr>
          <a:xfrm>
            <a:off x="2439265" y="723295"/>
            <a:ext cx="8786023" cy="5489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5, See </a:t>
            </a:r>
            <a:r>
              <a:rPr lang="en-US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Activity A</a:t>
            </a:r>
            <a:endParaRPr lang="en-GB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F68470-CB10-4355-A002-F1146C70E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81" y="4692912"/>
            <a:ext cx="3697294" cy="1721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F78446-9FF0-42B4-8470-849237FC8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84" y="1599854"/>
            <a:ext cx="3456246" cy="3658291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09267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CF17B0-DA73-496F-962B-4D2B4D52BA44}"/>
              </a:ext>
            </a:extLst>
          </p:cNvPr>
          <p:cNvSpPr/>
          <p:nvPr/>
        </p:nvSpPr>
        <p:spPr>
          <a:xfrm rot="16200000">
            <a:off x="-3051849" y="3063241"/>
            <a:ext cx="6858001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Pair Work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3ABCAB-2FED-422B-A090-93BE064E0802}"/>
              </a:ext>
            </a:extLst>
          </p:cNvPr>
          <p:cNvGrpSpPr/>
          <p:nvPr/>
        </p:nvGrpSpPr>
        <p:grpSpPr>
          <a:xfrm>
            <a:off x="1092408" y="505447"/>
            <a:ext cx="899444" cy="766761"/>
            <a:chOff x="1294227" y="617789"/>
            <a:chExt cx="1438456" cy="14372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AEF7B4B-3D01-4C80-8346-358D7783BA5B}"/>
                </a:ext>
              </a:extLst>
            </p:cNvPr>
            <p:cNvSpPr/>
            <p:nvPr/>
          </p:nvSpPr>
          <p:spPr>
            <a:xfrm>
              <a:off x="1294227" y="617789"/>
              <a:ext cx="1438456" cy="143728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785712-DD3B-44E3-90CB-E489FA9EC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422611" y="746068"/>
              <a:ext cx="1181687" cy="1180721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AA285-8204-4210-938E-6CC3E7453710}"/>
              </a:ext>
            </a:extLst>
          </p:cNvPr>
          <p:cNvSpPr/>
          <p:nvPr/>
        </p:nvSpPr>
        <p:spPr>
          <a:xfrm>
            <a:off x="2439265" y="723295"/>
            <a:ext cx="8786023" cy="5489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with Peer and Support each other.</a:t>
            </a:r>
            <a:endParaRPr lang="en-GB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F68470-CB10-4355-A002-F1146C70E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51" y="1723960"/>
            <a:ext cx="7325419" cy="3410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F78446-9FF0-42B4-8470-849237FC8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534">
            <a:off x="1114455" y="5932429"/>
            <a:ext cx="664533" cy="70338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TopUp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ardrop 8">
            <a:extLst>
              <a:ext uri="{FF2B5EF4-FFF2-40B4-BE49-F238E27FC236}">
                <a16:creationId xmlns:a16="http://schemas.microsoft.com/office/drawing/2014/main" id="{C3A479E6-5CC4-4D6F-B9D4-D937F009EFCB}"/>
              </a:ext>
            </a:extLst>
          </p:cNvPr>
          <p:cNvSpPr/>
          <p:nvPr/>
        </p:nvSpPr>
        <p:spPr>
          <a:xfrm rot="19652154">
            <a:off x="1076802" y="5582336"/>
            <a:ext cx="366236" cy="25063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0AD4660-035A-487B-9D23-25EDA8A1E51D}"/>
              </a:ext>
            </a:extLst>
          </p:cNvPr>
          <p:cNvSpPr/>
          <p:nvPr/>
        </p:nvSpPr>
        <p:spPr>
          <a:xfrm rot="19652154">
            <a:off x="1821143" y="5593629"/>
            <a:ext cx="280651" cy="263299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F2BCABB7-CCDF-4BF1-B834-C8FB82E910BB}"/>
              </a:ext>
            </a:extLst>
          </p:cNvPr>
          <p:cNvSpPr/>
          <p:nvPr/>
        </p:nvSpPr>
        <p:spPr>
          <a:xfrm rot="19652154">
            <a:off x="1978012" y="6338868"/>
            <a:ext cx="280651" cy="263299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207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19B510-6137-43AC-AFBB-C271EE25B4C1}"/>
              </a:ext>
            </a:extLst>
          </p:cNvPr>
          <p:cNvSpPr/>
          <p:nvPr/>
        </p:nvSpPr>
        <p:spPr>
          <a:xfrm rot="16200000" flipH="1">
            <a:off x="-3059384" y="3063236"/>
            <a:ext cx="6858001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Lesson Introduction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0D649C-32D3-46AB-85D9-E256E626DEE8}"/>
              </a:ext>
            </a:extLst>
          </p:cNvPr>
          <p:cNvGrpSpPr/>
          <p:nvPr/>
        </p:nvGrpSpPr>
        <p:grpSpPr>
          <a:xfrm>
            <a:off x="2792283" y="913978"/>
            <a:ext cx="7363174" cy="3675902"/>
            <a:chOff x="4080792" y="1586928"/>
            <a:chExt cx="7363174" cy="367590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06720F-70CB-4A60-8257-F5A709342E82}"/>
                </a:ext>
              </a:extLst>
            </p:cNvPr>
            <p:cNvSpPr/>
            <p:nvPr/>
          </p:nvSpPr>
          <p:spPr>
            <a:xfrm rot="21449722">
              <a:off x="5705929" y="1650296"/>
              <a:ext cx="5738037" cy="3612534"/>
            </a:xfrm>
            <a:prstGeom prst="rect">
              <a:avLst/>
            </a:prstGeom>
            <a:solidFill>
              <a:srgbClr val="8BF7B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perspectiveContrastingLeftFacing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 Two</a:t>
              </a:r>
            </a:p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Sub: English For Today</a:t>
              </a:r>
            </a:p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Unit:2,  Alphabet </a:t>
              </a:r>
            </a:p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Lesson: 4. Activity: A</a:t>
              </a:r>
            </a:p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Time: 50 min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E951754-9659-4FE6-A78A-296A78CA001E}"/>
                </a:ext>
              </a:extLst>
            </p:cNvPr>
            <p:cNvSpPr/>
            <p:nvPr/>
          </p:nvSpPr>
          <p:spPr>
            <a:xfrm rot="166262">
              <a:off x="4080792" y="1586928"/>
              <a:ext cx="3125820" cy="3458747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3D8AD93-A2DF-4BD1-A145-45D611EDF1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34" y="4169294"/>
            <a:ext cx="23241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22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CF17B0-DA73-496F-962B-4D2B4D52BA44}"/>
              </a:ext>
            </a:extLst>
          </p:cNvPr>
          <p:cNvSpPr/>
          <p:nvPr/>
        </p:nvSpPr>
        <p:spPr>
          <a:xfrm rot="16200000">
            <a:off x="-3051849" y="3063240"/>
            <a:ext cx="6858001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One day One word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AA285-8204-4210-938E-6CC3E7453710}"/>
              </a:ext>
            </a:extLst>
          </p:cNvPr>
          <p:cNvSpPr/>
          <p:nvPr/>
        </p:nvSpPr>
        <p:spPr>
          <a:xfrm>
            <a:off x="2434009" y="733147"/>
            <a:ext cx="8786023" cy="6314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  <a:r>
              <a:rPr lang="en-US" sz="36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word 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Farmer</a:t>
            </a:r>
            <a:endParaRPr lang="en-GB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F78446-9FF0-42B4-8470-849237FC8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534">
            <a:off x="1114455" y="5932429"/>
            <a:ext cx="664533" cy="70338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TopUp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ardrop 8">
            <a:extLst>
              <a:ext uri="{FF2B5EF4-FFF2-40B4-BE49-F238E27FC236}">
                <a16:creationId xmlns:a16="http://schemas.microsoft.com/office/drawing/2014/main" id="{C3A479E6-5CC4-4D6F-B9D4-D937F009EFCB}"/>
              </a:ext>
            </a:extLst>
          </p:cNvPr>
          <p:cNvSpPr/>
          <p:nvPr/>
        </p:nvSpPr>
        <p:spPr>
          <a:xfrm rot="19652154">
            <a:off x="1076802" y="5582336"/>
            <a:ext cx="366236" cy="25063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0AD4660-035A-487B-9D23-25EDA8A1E51D}"/>
              </a:ext>
            </a:extLst>
          </p:cNvPr>
          <p:cNvSpPr/>
          <p:nvPr/>
        </p:nvSpPr>
        <p:spPr>
          <a:xfrm rot="19652154">
            <a:off x="1821143" y="5593629"/>
            <a:ext cx="280651" cy="263299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F2BCABB7-CCDF-4BF1-B834-C8FB82E910BB}"/>
              </a:ext>
            </a:extLst>
          </p:cNvPr>
          <p:cNvSpPr/>
          <p:nvPr/>
        </p:nvSpPr>
        <p:spPr>
          <a:xfrm rot="19652154">
            <a:off x="1978012" y="6338868"/>
            <a:ext cx="280651" cy="263299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C456FD2-6D36-46D5-84A3-BF013E3DE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814721"/>
              </p:ext>
            </p:extLst>
          </p:nvPr>
        </p:nvGraphicFramePr>
        <p:xfrm>
          <a:off x="2715212" y="2489982"/>
          <a:ext cx="8223615" cy="27816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5904">
                  <a:extLst>
                    <a:ext uri="{9D8B030D-6E8A-4147-A177-3AD203B41FA5}">
                      <a16:colId xmlns:a16="http://schemas.microsoft.com/office/drawing/2014/main" val="3403351690"/>
                    </a:ext>
                  </a:extLst>
                </a:gridCol>
                <a:gridCol w="2378323">
                  <a:extLst>
                    <a:ext uri="{9D8B030D-6E8A-4147-A177-3AD203B41FA5}">
                      <a16:colId xmlns:a16="http://schemas.microsoft.com/office/drawing/2014/main" val="1210440304"/>
                    </a:ext>
                  </a:extLst>
                </a:gridCol>
                <a:gridCol w="1733484">
                  <a:extLst>
                    <a:ext uri="{9D8B030D-6E8A-4147-A177-3AD203B41FA5}">
                      <a16:colId xmlns:a16="http://schemas.microsoft.com/office/drawing/2014/main" val="2965368844"/>
                    </a:ext>
                  </a:extLst>
                </a:gridCol>
                <a:gridCol w="2055904">
                  <a:extLst>
                    <a:ext uri="{9D8B030D-6E8A-4147-A177-3AD203B41FA5}">
                      <a16:colId xmlns:a16="http://schemas.microsoft.com/office/drawing/2014/main" val="1337994106"/>
                    </a:ext>
                  </a:extLst>
                </a:gridCol>
              </a:tblGrid>
              <a:tr h="1390805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072071"/>
                  </a:ext>
                </a:extLst>
              </a:tr>
              <a:tr h="13908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573735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BA351EA6-74EC-402F-BCE5-F399AFD6937F}"/>
              </a:ext>
            </a:extLst>
          </p:cNvPr>
          <p:cNvSpPr txBox="1"/>
          <p:nvPr/>
        </p:nvSpPr>
        <p:spPr>
          <a:xfrm>
            <a:off x="9113819" y="2824822"/>
            <a:ext cx="166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Spelling 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8BA21A-367F-4394-A14E-F38F384B4F5D}"/>
              </a:ext>
            </a:extLst>
          </p:cNvPr>
          <p:cNvSpPr txBox="1"/>
          <p:nvPr/>
        </p:nvSpPr>
        <p:spPr>
          <a:xfrm>
            <a:off x="7311518" y="2807787"/>
            <a:ext cx="166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644418-2C3D-42AD-9BD1-0750F7CA6BCD}"/>
              </a:ext>
            </a:extLst>
          </p:cNvPr>
          <p:cNvSpPr txBox="1"/>
          <p:nvPr/>
        </p:nvSpPr>
        <p:spPr>
          <a:xfrm>
            <a:off x="4808691" y="2824822"/>
            <a:ext cx="2431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ACFA96-CF98-452E-82A2-53A3F589B1AB}"/>
              </a:ext>
            </a:extLst>
          </p:cNvPr>
          <p:cNvSpPr txBox="1"/>
          <p:nvPr/>
        </p:nvSpPr>
        <p:spPr>
          <a:xfrm>
            <a:off x="2836391" y="2824822"/>
            <a:ext cx="1693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B24908-7C1A-4061-9915-4A772CABDF95}"/>
              </a:ext>
            </a:extLst>
          </p:cNvPr>
          <p:cNvSpPr txBox="1"/>
          <p:nvPr/>
        </p:nvSpPr>
        <p:spPr>
          <a:xfrm>
            <a:off x="2675159" y="4150292"/>
            <a:ext cx="201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Farmer</a:t>
            </a:r>
            <a:endParaRPr lang="en-GB" sz="3600" dirty="0">
              <a:ln w="0"/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B2FA8-36E3-4052-912B-D2975530D943}"/>
              </a:ext>
            </a:extLst>
          </p:cNvPr>
          <p:cNvSpPr txBox="1"/>
          <p:nvPr/>
        </p:nvSpPr>
        <p:spPr>
          <a:xfrm>
            <a:off x="6827019" y="4071702"/>
            <a:ext cx="2015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2DC192-783A-4586-BE1F-72546A2A4B4B}"/>
              </a:ext>
            </a:extLst>
          </p:cNvPr>
          <p:cNvSpPr txBox="1"/>
          <p:nvPr/>
        </p:nvSpPr>
        <p:spPr>
          <a:xfrm>
            <a:off x="9089119" y="4101264"/>
            <a:ext cx="188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</a:t>
            </a:r>
            <a:endParaRPr lang="en-GB" sz="3600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L4-6A_U02C2">
            <a:hlinkClick r:id="" action="ppaction://media"/>
            <a:extLst>
              <a:ext uri="{FF2B5EF4-FFF2-40B4-BE49-F238E27FC236}">
                <a16:creationId xmlns:a16="http://schemas.microsoft.com/office/drawing/2014/main" id="{00BD5069-943C-4491-AD22-F088408E12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069" end="4984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4187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68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CF17B0-DA73-496F-962B-4D2B4D52BA44}"/>
              </a:ext>
            </a:extLst>
          </p:cNvPr>
          <p:cNvSpPr/>
          <p:nvPr/>
        </p:nvSpPr>
        <p:spPr>
          <a:xfrm rot="16200000">
            <a:off x="-3051849" y="3063240"/>
            <a:ext cx="6858001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Assesment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3ABCAB-2FED-422B-A090-93BE064E0802}"/>
              </a:ext>
            </a:extLst>
          </p:cNvPr>
          <p:cNvGrpSpPr/>
          <p:nvPr/>
        </p:nvGrpSpPr>
        <p:grpSpPr>
          <a:xfrm>
            <a:off x="1092408" y="505447"/>
            <a:ext cx="899444" cy="766761"/>
            <a:chOff x="1294227" y="617789"/>
            <a:chExt cx="1438456" cy="14372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AEF7B4B-3D01-4C80-8346-358D7783BA5B}"/>
                </a:ext>
              </a:extLst>
            </p:cNvPr>
            <p:cNvSpPr/>
            <p:nvPr/>
          </p:nvSpPr>
          <p:spPr>
            <a:xfrm>
              <a:off x="1294227" y="617789"/>
              <a:ext cx="1438456" cy="143728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785712-DD3B-44E3-90CB-E489FA9EC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422611" y="746068"/>
              <a:ext cx="1181687" cy="1180721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AA285-8204-4210-938E-6CC3E7453710}"/>
              </a:ext>
            </a:extLst>
          </p:cNvPr>
          <p:cNvSpPr/>
          <p:nvPr/>
        </p:nvSpPr>
        <p:spPr>
          <a:xfrm>
            <a:off x="2439265" y="723295"/>
            <a:ext cx="8786023" cy="5489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the word and Say letter sound..</a:t>
            </a:r>
            <a:endParaRPr lang="en-GB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F78446-9FF0-42B4-8470-849237FC8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534">
            <a:off x="1114455" y="5932429"/>
            <a:ext cx="664533" cy="70338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TopUp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ardrop 8">
            <a:extLst>
              <a:ext uri="{FF2B5EF4-FFF2-40B4-BE49-F238E27FC236}">
                <a16:creationId xmlns:a16="http://schemas.microsoft.com/office/drawing/2014/main" id="{C3A479E6-5CC4-4D6F-B9D4-D937F009EFCB}"/>
              </a:ext>
            </a:extLst>
          </p:cNvPr>
          <p:cNvSpPr/>
          <p:nvPr/>
        </p:nvSpPr>
        <p:spPr>
          <a:xfrm rot="19652154">
            <a:off x="1076802" y="5582336"/>
            <a:ext cx="366236" cy="25063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0AD4660-035A-487B-9D23-25EDA8A1E51D}"/>
              </a:ext>
            </a:extLst>
          </p:cNvPr>
          <p:cNvSpPr/>
          <p:nvPr/>
        </p:nvSpPr>
        <p:spPr>
          <a:xfrm rot="19652154">
            <a:off x="1821143" y="5593629"/>
            <a:ext cx="280651" cy="263299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F2BCABB7-CCDF-4BF1-B834-C8FB82E910BB}"/>
              </a:ext>
            </a:extLst>
          </p:cNvPr>
          <p:cNvSpPr/>
          <p:nvPr/>
        </p:nvSpPr>
        <p:spPr>
          <a:xfrm rot="19652154">
            <a:off x="1978012" y="6338868"/>
            <a:ext cx="280651" cy="263299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97004D-46EC-440A-8496-065AF0685E58}"/>
              </a:ext>
            </a:extLst>
          </p:cNvPr>
          <p:cNvSpPr txBox="1"/>
          <p:nvPr/>
        </p:nvSpPr>
        <p:spPr>
          <a:xfrm>
            <a:off x="3444894" y="2422256"/>
            <a:ext cx="1468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ranklin Gothic Medium" panose="020B0603020102020204" pitchFamily="34" charset="0"/>
                <a:cs typeface="Arial" panose="020B0604020202020204" pitchFamily="34" charset="0"/>
              </a:rPr>
              <a:t>girl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0FD5D8-7390-4ACF-9BE1-50BA71F72066}"/>
              </a:ext>
            </a:extLst>
          </p:cNvPr>
          <p:cNvSpPr txBox="1"/>
          <p:nvPr/>
        </p:nvSpPr>
        <p:spPr>
          <a:xfrm>
            <a:off x="6826772" y="2433077"/>
            <a:ext cx="1373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BE8BA5-4C39-4581-9C88-2B3453060BBA}"/>
              </a:ext>
            </a:extLst>
          </p:cNvPr>
          <p:cNvSpPr txBox="1"/>
          <p:nvPr/>
        </p:nvSpPr>
        <p:spPr>
          <a:xfrm>
            <a:off x="3441221" y="3326554"/>
            <a:ext cx="172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ranklin Gothic Medium" panose="020B0603020102020204" pitchFamily="34" charset="0"/>
                <a:cs typeface="Arial" panose="020B0604020202020204" pitchFamily="34" charset="0"/>
              </a:rPr>
              <a:t>hut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1B6B4F-D86B-4D13-9DBD-21AC8319B0A6}"/>
              </a:ext>
            </a:extLst>
          </p:cNvPr>
          <p:cNvSpPr txBox="1"/>
          <p:nvPr/>
        </p:nvSpPr>
        <p:spPr>
          <a:xfrm>
            <a:off x="6896167" y="3335319"/>
            <a:ext cx="1373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EE08F5-6D42-4F55-9367-E56DAD0CD3E3}"/>
              </a:ext>
            </a:extLst>
          </p:cNvPr>
          <p:cNvSpPr txBox="1"/>
          <p:nvPr/>
        </p:nvSpPr>
        <p:spPr>
          <a:xfrm>
            <a:off x="3417642" y="4218322"/>
            <a:ext cx="2524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ranklin Gothic Medium" panose="020B0603020102020204" pitchFamily="34" charset="0"/>
                <a:cs typeface="Arial" panose="020B0604020202020204" pitchFamily="34" charset="0"/>
              </a:rPr>
              <a:t>igloo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D0E4F4-9784-461A-8E32-73853C67A979}"/>
              </a:ext>
            </a:extLst>
          </p:cNvPr>
          <p:cNvSpPr txBox="1"/>
          <p:nvPr/>
        </p:nvSpPr>
        <p:spPr>
          <a:xfrm>
            <a:off x="6923021" y="4218321"/>
            <a:ext cx="1373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3324CD-5DDA-4505-96CA-911FC2EBF0F0}"/>
              </a:ext>
            </a:extLst>
          </p:cNvPr>
          <p:cNvSpPr txBox="1"/>
          <p:nvPr/>
        </p:nvSpPr>
        <p:spPr>
          <a:xfrm>
            <a:off x="3441221" y="5183391"/>
            <a:ext cx="1904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ranklin Gothic Medium" panose="020B0603020102020204" pitchFamily="34" charset="0"/>
                <a:cs typeface="Arial" panose="020B0604020202020204" pitchFamily="34" charset="0"/>
              </a:rPr>
              <a:t>jeep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7E39C6-48D8-42D0-952D-A933EB1523E6}"/>
              </a:ext>
            </a:extLst>
          </p:cNvPr>
          <p:cNvSpPr txBox="1"/>
          <p:nvPr/>
        </p:nvSpPr>
        <p:spPr>
          <a:xfrm>
            <a:off x="6896166" y="5183391"/>
            <a:ext cx="1373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j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0A41A1-BC05-431A-8948-735403A6642E}"/>
              </a:ext>
            </a:extLst>
          </p:cNvPr>
          <p:cNvSpPr txBox="1"/>
          <p:nvPr/>
        </p:nvSpPr>
        <p:spPr>
          <a:xfrm>
            <a:off x="3319284" y="1634378"/>
            <a:ext cx="2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ranklin Gothic Medium" panose="020B0603020102020204" pitchFamily="34" charset="0"/>
                <a:cs typeface="Arial" panose="020B0604020202020204" pitchFamily="34" charset="0"/>
              </a:rPr>
              <a:t>farmer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A2C883-5E93-4392-8A27-307F7F293087}"/>
              </a:ext>
            </a:extLst>
          </p:cNvPr>
          <p:cNvSpPr txBox="1"/>
          <p:nvPr/>
        </p:nvSpPr>
        <p:spPr>
          <a:xfrm>
            <a:off x="6896166" y="1657467"/>
            <a:ext cx="1373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f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37DE6F-090D-4D3B-A942-9C851EB2B3A4}"/>
              </a:ext>
            </a:extLst>
          </p:cNvPr>
          <p:cNvSpPr txBox="1"/>
          <p:nvPr/>
        </p:nvSpPr>
        <p:spPr>
          <a:xfrm>
            <a:off x="8746045" y="1586900"/>
            <a:ext cx="1261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/f/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6BBD3D4-2FEB-4763-8197-0F3D9BC16641}"/>
              </a:ext>
            </a:extLst>
          </p:cNvPr>
          <p:cNvSpPr txBox="1"/>
          <p:nvPr/>
        </p:nvSpPr>
        <p:spPr>
          <a:xfrm>
            <a:off x="8746045" y="2407626"/>
            <a:ext cx="1456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/g/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C8AA53-57CF-44F7-B457-B8CCAEF448BC}"/>
              </a:ext>
            </a:extLst>
          </p:cNvPr>
          <p:cNvSpPr txBox="1"/>
          <p:nvPr/>
        </p:nvSpPr>
        <p:spPr>
          <a:xfrm>
            <a:off x="8746045" y="3387324"/>
            <a:ext cx="166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/h/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C35E43-A191-41F1-BE87-5CE84BE076C0}"/>
              </a:ext>
            </a:extLst>
          </p:cNvPr>
          <p:cNvSpPr txBox="1"/>
          <p:nvPr/>
        </p:nvSpPr>
        <p:spPr>
          <a:xfrm>
            <a:off x="8744067" y="4229898"/>
            <a:ext cx="1261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/</a:t>
            </a:r>
            <a:r>
              <a:rPr lang="en-US" sz="4800" dirty="0" err="1">
                <a:solidFill>
                  <a:srgbClr val="002060"/>
                </a:solidFill>
              </a:rPr>
              <a:t>i</a:t>
            </a:r>
            <a:r>
              <a:rPr lang="en-US" sz="4800" dirty="0">
                <a:solidFill>
                  <a:srgbClr val="002060"/>
                </a:solidFill>
              </a:rPr>
              <a:t>/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B4F530-0C34-4809-8F26-04AC47CB58BB}"/>
              </a:ext>
            </a:extLst>
          </p:cNvPr>
          <p:cNvSpPr txBox="1"/>
          <p:nvPr/>
        </p:nvSpPr>
        <p:spPr>
          <a:xfrm>
            <a:off x="8768402" y="5178801"/>
            <a:ext cx="1261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/j/</a:t>
            </a:r>
          </a:p>
        </p:txBody>
      </p:sp>
    </p:spTree>
    <p:extLst>
      <p:ext uri="{BB962C8B-B14F-4D97-AF65-F5344CB8AC3E}">
        <p14:creationId xmlns:p14="http://schemas.microsoft.com/office/powerpoint/2010/main" val="4016310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CF17B0-DA73-496F-962B-4D2B4D52BA44}"/>
              </a:ext>
            </a:extLst>
          </p:cNvPr>
          <p:cNvSpPr/>
          <p:nvPr/>
        </p:nvSpPr>
        <p:spPr>
          <a:xfrm rot="16200000">
            <a:off x="-3051849" y="3063240"/>
            <a:ext cx="6858001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Assesment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3ABCAB-2FED-422B-A090-93BE064E0802}"/>
              </a:ext>
            </a:extLst>
          </p:cNvPr>
          <p:cNvGrpSpPr/>
          <p:nvPr/>
        </p:nvGrpSpPr>
        <p:grpSpPr>
          <a:xfrm>
            <a:off x="1092408" y="505447"/>
            <a:ext cx="899444" cy="766761"/>
            <a:chOff x="1294227" y="617789"/>
            <a:chExt cx="1438456" cy="14372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AEF7B4B-3D01-4C80-8346-358D7783BA5B}"/>
                </a:ext>
              </a:extLst>
            </p:cNvPr>
            <p:cNvSpPr/>
            <p:nvPr/>
          </p:nvSpPr>
          <p:spPr>
            <a:xfrm>
              <a:off x="1294227" y="617789"/>
              <a:ext cx="1438456" cy="143728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785712-DD3B-44E3-90CB-E489FA9EC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422611" y="746068"/>
              <a:ext cx="1181687" cy="1180721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AA285-8204-4210-938E-6CC3E7453710}"/>
              </a:ext>
            </a:extLst>
          </p:cNvPr>
          <p:cNvSpPr/>
          <p:nvPr/>
        </p:nvSpPr>
        <p:spPr>
          <a:xfrm>
            <a:off x="2439265" y="723295"/>
            <a:ext cx="8786023" cy="5489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a new word with the  letter sound..</a:t>
            </a:r>
            <a:endParaRPr lang="en-GB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F78446-9FF0-42B4-8470-849237FC8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534">
            <a:off x="1114455" y="5932429"/>
            <a:ext cx="664533" cy="70338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TopUp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ardrop 8">
            <a:extLst>
              <a:ext uri="{FF2B5EF4-FFF2-40B4-BE49-F238E27FC236}">
                <a16:creationId xmlns:a16="http://schemas.microsoft.com/office/drawing/2014/main" id="{C3A479E6-5CC4-4D6F-B9D4-D937F009EFCB}"/>
              </a:ext>
            </a:extLst>
          </p:cNvPr>
          <p:cNvSpPr/>
          <p:nvPr/>
        </p:nvSpPr>
        <p:spPr>
          <a:xfrm rot="19652154">
            <a:off x="1076802" y="5582336"/>
            <a:ext cx="366236" cy="25063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0AD4660-035A-487B-9D23-25EDA8A1E51D}"/>
              </a:ext>
            </a:extLst>
          </p:cNvPr>
          <p:cNvSpPr/>
          <p:nvPr/>
        </p:nvSpPr>
        <p:spPr>
          <a:xfrm rot="19652154">
            <a:off x="1821143" y="5593629"/>
            <a:ext cx="280651" cy="263299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F2BCABB7-CCDF-4BF1-B834-C8FB82E910BB}"/>
              </a:ext>
            </a:extLst>
          </p:cNvPr>
          <p:cNvSpPr/>
          <p:nvPr/>
        </p:nvSpPr>
        <p:spPr>
          <a:xfrm rot="19652154">
            <a:off x="1978012" y="6338868"/>
            <a:ext cx="280651" cy="263299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A68312D-6E2E-4B8D-9FC3-E5D056721ED5}"/>
              </a:ext>
            </a:extLst>
          </p:cNvPr>
          <p:cNvSpPr txBox="1"/>
          <p:nvPr/>
        </p:nvSpPr>
        <p:spPr>
          <a:xfrm>
            <a:off x="3277569" y="1967663"/>
            <a:ext cx="1261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/f/</a:t>
            </a:r>
          </a:p>
        </p:txBody>
      </p:sp>
      <p:sp>
        <p:nvSpPr>
          <p:cNvPr id="116" name="Right Arrow 24">
            <a:extLst>
              <a:ext uri="{FF2B5EF4-FFF2-40B4-BE49-F238E27FC236}">
                <a16:creationId xmlns:a16="http://schemas.microsoft.com/office/drawing/2014/main" id="{D27A14AF-4C10-4F52-960F-0DC0BC73A24C}"/>
              </a:ext>
            </a:extLst>
          </p:cNvPr>
          <p:cNvSpPr/>
          <p:nvPr/>
        </p:nvSpPr>
        <p:spPr>
          <a:xfrm>
            <a:off x="5740628" y="2295122"/>
            <a:ext cx="749808" cy="326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D16D5D8-E3D4-4F49-B0B3-1BAFF3FC4852}"/>
              </a:ext>
            </a:extLst>
          </p:cNvPr>
          <p:cNvSpPr txBox="1"/>
          <p:nvPr/>
        </p:nvSpPr>
        <p:spPr>
          <a:xfrm>
            <a:off x="7552272" y="1897648"/>
            <a:ext cx="1901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ranklin Gothic Medium" panose="020B0603020102020204" pitchFamily="34" charset="0"/>
              </a:rPr>
              <a:t>fish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9640BC1-8277-4CA9-B7C0-84157516D947}"/>
              </a:ext>
            </a:extLst>
          </p:cNvPr>
          <p:cNvSpPr txBox="1"/>
          <p:nvPr/>
        </p:nvSpPr>
        <p:spPr>
          <a:xfrm>
            <a:off x="3277569" y="2814258"/>
            <a:ext cx="1456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/g/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B57E145-05B3-416B-AE4B-42EB1EBC249C}"/>
              </a:ext>
            </a:extLst>
          </p:cNvPr>
          <p:cNvSpPr txBox="1"/>
          <p:nvPr/>
        </p:nvSpPr>
        <p:spPr>
          <a:xfrm>
            <a:off x="3277569" y="3627786"/>
            <a:ext cx="166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/h/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571B7F6-F3AA-4BD2-88C9-2964848C10BE}"/>
              </a:ext>
            </a:extLst>
          </p:cNvPr>
          <p:cNvSpPr txBox="1"/>
          <p:nvPr/>
        </p:nvSpPr>
        <p:spPr>
          <a:xfrm>
            <a:off x="3286387" y="4548662"/>
            <a:ext cx="1261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/</a:t>
            </a:r>
            <a:r>
              <a:rPr lang="en-US" sz="4800" b="1" dirty="0" err="1">
                <a:solidFill>
                  <a:srgbClr val="FF0000"/>
                </a:solidFill>
              </a:rPr>
              <a:t>i</a:t>
            </a:r>
            <a:r>
              <a:rPr lang="en-US" sz="4800" b="1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D4EABB5-9052-47C3-A179-078272E915EF}"/>
              </a:ext>
            </a:extLst>
          </p:cNvPr>
          <p:cNvSpPr txBox="1"/>
          <p:nvPr/>
        </p:nvSpPr>
        <p:spPr>
          <a:xfrm>
            <a:off x="3343235" y="5505358"/>
            <a:ext cx="1261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/j/</a:t>
            </a:r>
          </a:p>
        </p:txBody>
      </p:sp>
      <p:sp>
        <p:nvSpPr>
          <p:cNvPr id="122" name="Right Arrow 72">
            <a:extLst>
              <a:ext uri="{FF2B5EF4-FFF2-40B4-BE49-F238E27FC236}">
                <a16:creationId xmlns:a16="http://schemas.microsoft.com/office/drawing/2014/main" id="{22528060-0AA3-40DB-9D35-FFFF6638C278}"/>
              </a:ext>
            </a:extLst>
          </p:cNvPr>
          <p:cNvSpPr/>
          <p:nvPr/>
        </p:nvSpPr>
        <p:spPr>
          <a:xfrm>
            <a:off x="5715395" y="3136602"/>
            <a:ext cx="749808" cy="326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ight Arrow 73">
            <a:extLst>
              <a:ext uri="{FF2B5EF4-FFF2-40B4-BE49-F238E27FC236}">
                <a16:creationId xmlns:a16="http://schemas.microsoft.com/office/drawing/2014/main" id="{15923DE4-1717-4570-9BD5-D66DCEEAA5C2}"/>
              </a:ext>
            </a:extLst>
          </p:cNvPr>
          <p:cNvSpPr/>
          <p:nvPr/>
        </p:nvSpPr>
        <p:spPr>
          <a:xfrm>
            <a:off x="5740628" y="3955245"/>
            <a:ext cx="749808" cy="326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ight Arrow 74">
            <a:extLst>
              <a:ext uri="{FF2B5EF4-FFF2-40B4-BE49-F238E27FC236}">
                <a16:creationId xmlns:a16="http://schemas.microsoft.com/office/drawing/2014/main" id="{D02EB0BB-57AD-4AD4-A12F-C83AF6FDECAF}"/>
              </a:ext>
            </a:extLst>
          </p:cNvPr>
          <p:cNvSpPr/>
          <p:nvPr/>
        </p:nvSpPr>
        <p:spPr>
          <a:xfrm>
            <a:off x="5740628" y="4876121"/>
            <a:ext cx="749808" cy="326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ight Arrow 75">
            <a:extLst>
              <a:ext uri="{FF2B5EF4-FFF2-40B4-BE49-F238E27FC236}">
                <a16:creationId xmlns:a16="http://schemas.microsoft.com/office/drawing/2014/main" id="{619D60FD-8E4E-4579-8B19-6B31FC42647E}"/>
              </a:ext>
            </a:extLst>
          </p:cNvPr>
          <p:cNvSpPr/>
          <p:nvPr/>
        </p:nvSpPr>
        <p:spPr>
          <a:xfrm>
            <a:off x="5740628" y="5734503"/>
            <a:ext cx="749808" cy="326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CDBF701-79E9-4FA7-834D-29B1D51C8A83}"/>
              </a:ext>
            </a:extLst>
          </p:cNvPr>
          <p:cNvSpPr txBox="1"/>
          <p:nvPr/>
        </p:nvSpPr>
        <p:spPr>
          <a:xfrm>
            <a:off x="7524836" y="2659647"/>
            <a:ext cx="2365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ranklin Gothic Medium" panose="020B0603020102020204" pitchFamily="34" charset="0"/>
              </a:rPr>
              <a:t>goat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1EDF29B-3527-4EBF-B680-78234298D94B}"/>
              </a:ext>
            </a:extLst>
          </p:cNvPr>
          <p:cNvSpPr txBox="1"/>
          <p:nvPr/>
        </p:nvSpPr>
        <p:spPr>
          <a:xfrm>
            <a:off x="7552272" y="3545797"/>
            <a:ext cx="1901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ranklin Gothic Medium" panose="020B0603020102020204" pitchFamily="34" charset="0"/>
              </a:rPr>
              <a:t>hat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B16A25F-F9E1-4837-AFDE-A49195B7A79C}"/>
              </a:ext>
            </a:extLst>
          </p:cNvPr>
          <p:cNvSpPr txBox="1"/>
          <p:nvPr/>
        </p:nvSpPr>
        <p:spPr>
          <a:xfrm>
            <a:off x="7540488" y="4482710"/>
            <a:ext cx="192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ranklin Gothic Medium" panose="020B0603020102020204" pitchFamily="34" charset="0"/>
              </a:rPr>
              <a:t>Ice 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5070248-ECE7-4A7F-9400-1D4321A1A918}"/>
              </a:ext>
            </a:extLst>
          </p:cNvPr>
          <p:cNvSpPr txBox="1"/>
          <p:nvPr/>
        </p:nvSpPr>
        <p:spPr>
          <a:xfrm>
            <a:off x="7540488" y="5473738"/>
            <a:ext cx="2799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ranklin Gothic Medium" panose="020B0603020102020204" pitchFamily="34" charset="0"/>
              </a:rPr>
              <a:t>juice</a:t>
            </a:r>
          </a:p>
        </p:txBody>
      </p:sp>
      <p:pic>
        <p:nvPicPr>
          <p:cNvPr id="130" name="Graphic 129" descr="Circle with right arrow">
            <a:extLst>
              <a:ext uri="{FF2B5EF4-FFF2-40B4-BE49-F238E27FC236}">
                <a16:creationId xmlns:a16="http://schemas.microsoft.com/office/drawing/2014/main" id="{AEC600EA-C083-4C4D-ABF1-3018F02DB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0555884" y="625401"/>
            <a:ext cx="764407" cy="7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21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 animBg="1"/>
      <p:bldP spid="117" grpId="0"/>
      <p:bldP spid="118" grpId="0"/>
      <p:bldP spid="119" grpId="0"/>
      <p:bldP spid="120" grpId="0"/>
      <p:bldP spid="121" grpId="0"/>
      <p:bldP spid="122" grpId="0" animBg="1"/>
      <p:bldP spid="123" grpId="0" animBg="1"/>
      <p:bldP spid="124" grpId="0" animBg="1"/>
      <p:bldP spid="125" grpId="0" animBg="1"/>
      <p:bldP spid="126" grpId="0"/>
      <p:bldP spid="127" grpId="0"/>
      <p:bldP spid="128" grpId="0"/>
      <p:bldP spid="1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D1C3B78-8B96-42FA-998B-64B70A27C98F}"/>
              </a:ext>
            </a:extLst>
          </p:cNvPr>
          <p:cNvSpPr/>
          <p:nvPr/>
        </p:nvSpPr>
        <p:spPr>
          <a:xfrm rot="16200000">
            <a:off x="-3051849" y="3063240"/>
            <a:ext cx="6858001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Closing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91E1B97-68A9-4CE3-82AD-E57B506DE4DE}"/>
              </a:ext>
            </a:extLst>
          </p:cNvPr>
          <p:cNvGrpSpPr/>
          <p:nvPr/>
        </p:nvGrpSpPr>
        <p:grpSpPr>
          <a:xfrm>
            <a:off x="4378166" y="1445815"/>
            <a:ext cx="4663852" cy="4261838"/>
            <a:chOff x="3743864" y="918852"/>
            <a:chExt cx="4416866" cy="433498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D4E19FA-5FEE-492D-B228-84B3835EDAA2}"/>
                </a:ext>
              </a:extLst>
            </p:cNvPr>
            <p:cNvSpPr/>
            <p:nvPr/>
          </p:nvSpPr>
          <p:spPr>
            <a:xfrm>
              <a:off x="3743864" y="918852"/>
              <a:ext cx="4416866" cy="43349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9D7BA9E-24AF-4A03-9D68-58A371B61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333" y="1498149"/>
              <a:ext cx="3467928" cy="2942054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31221FF-E307-4282-8728-AF74FB2ED6BA}"/>
              </a:ext>
            </a:extLst>
          </p:cNvPr>
          <p:cNvSpPr txBox="1"/>
          <p:nvPr/>
        </p:nvSpPr>
        <p:spPr>
          <a:xfrm>
            <a:off x="8435743" y="5991730"/>
            <a:ext cx="415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Algerian" panose="04020705040A02060702" pitchFamily="82" charset="0"/>
              </a:rPr>
              <a:t>THanks</a:t>
            </a:r>
            <a:endParaRPr lang="en-GB" sz="32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18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D1C3B78-8B96-42FA-998B-64B70A27C98F}"/>
              </a:ext>
            </a:extLst>
          </p:cNvPr>
          <p:cNvSpPr/>
          <p:nvPr/>
        </p:nvSpPr>
        <p:spPr>
          <a:xfrm rot="16200000">
            <a:off x="-3044028" y="3063240"/>
            <a:ext cx="6858001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Closing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91E1B97-68A9-4CE3-82AD-E57B506DE4DE}"/>
              </a:ext>
            </a:extLst>
          </p:cNvPr>
          <p:cNvGrpSpPr/>
          <p:nvPr/>
        </p:nvGrpSpPr>
        <p:grpSpPr>
          <a:xfrm>
            <a:off x="1035547" y="5327797"/>
            <a:ext cx="1507068" cy="1488088"/>
            <a:chOff x="3743864" y="918852"/>
            <a:chExt cx="4416866" cy="433498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D4E19FA-5FEE-492D-B228-84B3835EDAA2}"/>
                </a:ext>
              </a:extLst>
            </p:cNvPr>
            <p:cNvSpPr/>
            <p:nvPr/>
          </p:nvSpPr>
          <p:spPr>
            <a:xfrm>
              <a:off x="3743864" y="918852"/>
              <a:ext cx="4416866" cy="43349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9D7BA9E-24AF-4A03-9D68-58A371B61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333" y="1498149"/>
              <a:ext cx="3467928" cy="2942054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31221FF-E307-4282-8728-AF74FB2ED6BA}"/>
              </a:ext>
            </a:extLst>
          </p:cNvPr>
          <p:cNvSpPr txBox="1"/>
          <p:nvPr/>
        </p:nvSpPr>
        <p:spPr>
          <a:xfrm>
            <a:off x="2247792" y="1703956"/>
            <a:ext cx="83964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Algerian" panose="04020705040A02060702" pitchFamily="82" charset="0"/>
              </a:rPr>
              <a:t>THanks</a:t>
            </a:r>
            <a:endParaRPr lang="en-GB" sz="115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23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0B5C29-2AAD-468D-ADD9-1314ED4F302B}"/>
              </a:ext>
            </a:extLst>
          </p:cNvPr>
          <p:cNvSpPr/>
          <p:nvPr/>
        </p:nvSpPr>
        <p:spPr>
          <a:xfrm>
            <a:off x="2755162" y="1044774"/>
            <a:ext cx="7266190" cy="4768448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C4E336-F84F-4A06-AD16-9C06F2BABA2F}"/>
              </a:ext>
            </a:extLst>
          </p:cNvPr>
          <p:cNvSpPr/>
          <p:nvPr/>
        </p:nvSpPr>
        <p:spPr>
          <a:xfrm rot="16200000" flipH="1">
            <a:off x="-3059384" y="3063238"/>
            <a:ext cx="6858001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Greetings </a:t>
            </a:r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86098E4E-9548-4932-A353-0742F1F4B4A2}"/>
              </a:ext>
            </a:extLst>
          </p:cNvPr>
          <p:cNvSpPr/>
          <p:nvPr/>
        </p:nvSpPr>
        <p:spPr>
          <a:xfrm>
            <a:off x="3315349" y="1541270"/>
            <a:ext cx="4696280" cy="5933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students.</a:t>
            </a: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4E9BC82F-1063-4377-9B93-DA2E377CEC67}"/>
              </a:ext>
            </a:extLst>
          </p:cNvPr>
          <p:cNvSpPr/>
          <p:nvPr/>
        </p:nvSpPr>
        <p:spPr>
          <a:xfrm>
            <a:off x="4942049" y="2476307"/>
            <a:ext cx="4696280" cy="5933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teacher.</a:t>
            </a: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E6A5DB3B-8AC1-4BD0-95B7-27A59B3622A9}"/>
              </a:ext>
            </a:extLst>
          </p:cNvPr>
          <p:cNvSpPr/>
          <p:nvPr/>
        </p:nvSpPr>
        <p:spPr>
          <a:xfrm>
            <a:off x="2951718" y="3501974"/>
            <a:ext cx="4696280" cy="5933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you?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D95F0DB3-77A3-4DE6-9848-B6CECCAD64A8}"/>
              </a:ext>
            </a:extLst>
          </p:cNvPr>
          <p:cNvSpPr/>
          <p:nvPr/>
        </p:nvSpPr>
        <p:spPr>
          <a:xfrm>
            <a:off x="4942049" y="4527641"/>
            <a:ext cx="4696280" cy="5933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Fine. Thank you.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72A5ED-5015-41E6-91C2-209D7476B0D0}"/>
              </a:ext>
            </a:extLst>
          </p:cNvPr>
          <p:cNvGrpSpPr/>
          <p:nvPr/>
        </p:nvGrpSpPr>
        <p:grpSpPr>
          <a:xfrm>
            <a:off x="10138016" y="2296435"/>
            <a:ext cx="913730" cy="899740"/>
            <a:chOff x="10300135" y="2169959"/>
            <a:chExt cx="913730" cy="89974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74120D0-9FAE-42A9-AC16-B65CB1C3D8B7}"/>
                </a:ext>
              </a:extLst>
            </p:cNvPr>
            <p:cNvGrpSpPr/>
            <p:nvPr/>
          </p:nvGrpSpPr>
          <p:grpSpPr>
            <a:xfrm>
              <a:off x="10300135" y="2169959"/>
              <a:ext cx="913730" cy="899740"/>
              <a:chOff x="10315914" y="2104212"/>
              <a:chExt cx="913730" cy="899740"/>
            </a:xfrm>
          </p:grpSpPr>
          <p:sp>
            <p:nvSpPr>
              <p:cNvPr id="14" name="同心圆 10">
                <a:extLst>
                  <a:ext uri="{FF2B5EF4-FFF2-40B4-BE49-F238E27FC236}">
                    <a16:creationId xmlns:a16="http://schemas.microsoft.com/office/drawing/2014/main" id="{7FBE8F0A-E767-45C4-B62D-AB1E6C947096}"/>
                  </a:ext>
                </a:extLst>
              </p:cNvPr>
              <p:cNvSpPr/>
              <p:nvPr/>
            </p:nvSpPr>
            <p:spPr>
              <a:xfrm>
                <a:off x="10315914" y="2104212"/>
                <a:ext cx="913730" cy="899740"/>
              </a:xfrm>
              <a:prstGeom prst="donut">
                <a:avLst>
                  <a:gd name="adj" fmla="val 487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椭圆 11">
                <a:extLst>
                  <a:ext uri="{FF2B5EF4-FFF2-40B4-BE49-F238E27FC236}">
                    <a16:creationId xmlns:a16="http://schemas.microsoft.com/office/drawing/2014/main" id="{DA64F3F6-2423-41E7-B7CE-D3CF857F9704}"/>
                  </a:ext>
                </a:extLst>
              </p:cNvPr>
              <p:cNvSpPr/>
              <p:nvPr/>
            </p:nvSpPr>
            <p:spPr>
              <a:xfrm>
                <a:off x="10320079" y="2134662"/>
                <a:ext cx="873845" cy="86046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aphic 3" descr="Man and woman">
              <a:extLst>
                <a:ext uri="{FF2B5EF4-FFF2-40B4-BE49-F238E27FC236}">
                  <a16:creationId xmlns:a16="http://schemas.microsoft.com/office/drawing/2014/main" id="{4AAF62AB-1A95-4E62-ADB1-7FE5EA9437D3}"/>
                </a:ext>
              </a:extLst>
            </p:cNvPr>
            <p:cNvGrpSpPr/>
            <p:nvPr/>
          </p:nvGrpSpPr>
          <p:grpSpPr>
            <a:xfrm>
              <a:off x="10485373" y="2316312"/>
              <a:ext cx="543255" cy="593391"/>
              <a:chOff x="3996932" y="4545495"/>
              <a:chExt cx="657225" cy="762000"/>
            </a:xfrm>
            <a:solidFill>
              <a:srgbClr val="FFFFFF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D0364DDB-F306-4E70-807A-149AC705DE26}"/>
                  </a:ext>
                </a:extLst>
              </p:cNvPr>
              <p:cNvSpPr/>
              <p:nvPr/>
            </p:nvSpPr>
            <p:spPr>
              <a:xfrm>
                <a:off x="4110293" y="4545495"/>
                <a:ext cx="133350" cy="133350"/>
              </a:xfrm>
              <a:custGeom>
                <a:avLst/>
                <a:gdLst>
                  <a:gd name="connsiteX0" fmla="*/ 133350 w 133350"/>
                  <a:gd name="connsiteY0" fmla="*/ 66675 h 133350"/>
                  <a:gd name="connsiteX1" fmla="*/ 66675 w 133350"/>
                  <a:gd name="connsiteY1" fmla="*/ 133350 h 133350"/>
                  <a:gd name="connsiteX2" fmla="*/ 0 w 133350"/>
                  <a:gd name="connsiteY2" fmla="*/ 66675 h 133350"/>
                  <a:gd name="connsiteX3" fmla="*/ 66675 w 133350"/>
                  <a:gd name="connsiteY3" fmla="*/ 0 h 133350"/>
                  <a:gd name="connsiteX4" fmla="*/ 133350 w 133350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133350" y="66675"/>
                    </a:moveTo>
                    <a:cubicBezTo>
                      <a:pt x="133350" y="103499"/>
                      <a:pt x="103499" y="133350"/>
                      <a:pt x="66675" y="133350"/>
                    </a:cubicBezTo>
                    <a:cubicBezTo>
                      <a:pt x="29851" y="133350"/>
                      <a:pt x="0" y="103499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103499" y="0"/>
                      <a:pt x="133350" y="29851"/>
                      <a:pt x="133350" y="6667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81F3A78-5E0B-4B22-8E06-1FC5158C292D}"/>
                  </a:ext>
                </a:extLst>
              </p:cNvPr>
              <p:cNvSpPr/>
              <p:nvPr/>
            </p:nvSpPr>
            <p:spPr>
              <a:xfrm>
                <a:off x="4415093" y="4545495"/>
                <a:ext cx="133350" cy="133350"/>
              </a:xfrm>
              <a:custGeom>
                <a:avLst/>
                <a:gdLst>
                  <a:gd name="connsiteX0" fmla="*/ 133350 w 133350"/>
                  <a:gd name="connsiteY0" fmla="*/ 66675 h 133350"/>
                  <a:gd name="connsiteX1" fmla="*/ 66675 w 133350"/>
                  <a:gd name="connsiteY1" fmla="*/ 133350 h 133350"/>
                  <a:gd name="connsiteX2" fmla="*/ 0 w 133350"/>
                  <a:gd name="connsiteY2" fmla="*/ 66675 h 133350"/>
                  <a:gd name="connsiteX3" fmla="*/ 66675 w 133350"/>
                  <a:gd name="connsiteY3" fmla="*/ 0 h 133350"/>
                  <a:gd name="connsiteX4" fmla="*/ 133350 w 133350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133350" y="66675"/>
                    </a:moveTo>
                    <a:cubicBezTo>
                      <a:pt x="133350" y="103499"/>
                      <a:pt x="103499" y="133350"/>
                      <a:pt x="66675" y="133350"/>
                    </a:cubicBezTo>
                    <a:cubicBezTo>
                      <a:pt x="29851" y="133350"/>
                      <a:pt x="0" y="103499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103499" y="0"/>
                      <a:pt x="133350" y="29851"/>
                      <a:pt x="133350" y="6667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575F49F-78D7-4442-8DA6-75144CC4C4EE}"/>
                  </a:ext>
                </a:extLst>
              </p:cNvPr>
              <p:cNvSpPr/>
              <p:nvPr/>
            </p:nvSpPr>
            <p:spPr>
              <a:xfrm>
                <a:off x="3996932" y="4697895"/>
                <a:ext cx="657225" cy="609600"/>
              </a:xfrm>
              <a:custGeom>
                <a:avLst/>
                <a:gdLst>
                  <a:gd name="connsiteX0" fmla="*/ 664859 w 657225"/>
                  <a:gd name="connsiteY0" fmla="*/ 267653 h 609600"/>
                  <a:gd name="connsiteX1" fmla="*/ 610566 w 657225"/>
                  <a:gd name="connsiteY1" fmla="*/ 66675 h 609600"/>
                  <a:gd name="connsiteX2" fmla="*/ 601994 w 657225"/>
                  <a:gd name="connsiteY2" fmla="*/ 51435 h 609600"/>
                  <a:gd name="connsiteX3" fmla="*/ 536271 w 657225"/>
                  <a:gd name="connsiteY3" fmla="*/ 9525 h 609600"/>
                  <a:gd name="connsiteX4" fmla="*/ 484836 w 657225"/>
                  <a:gd name="connsiteY4" fmla="*/ 0 h 609600"/>
                  <a:gd name="connsiteX5" fmla="*/ 433401 w 657225"/>
                  <a:gd name="connsiteY5" fmla="*/ 8572 h 609600"/>
                  <a:gd name="connsiteX6" fmla="*/ 367679 w 657225"/>
                  <a:gd name="connsiteY6" fmla="*/ 50482 h 609600"/>
                  <a:gd name="connsiteX7" fmla="*/ 359106 w 657225"/>
                  <a:gd name="connsiteY7" fmla="*/ 65723 h 609600"/>
                  <a:gd name="connsiteX8" fmla="*/ 332436 w 657225"/>
                  <a:gd name="connsiteY8" fmla="*/ 165735 h 609600"/>
                  <a:gd name="connsiteX9" fmla="*/ 305766 w 657225"/>
                  <a:gd name="connsiteY9" fmla="*/ 66675 h 609600"/>
                  <a:gd name="connsiteX10" fmla="*/ 297194 w 657225"/>
                  <a:gd name="connsiteY10" fmla="*/ 51435 h 609600"/>
                  <a:gd name="connsiteX11" fmla="*/ 231471 w 657225"/>
                  <a:gd name="connsiteY11" fmla="*/ 9525 h 609600"/>
                  <a:gd name="connsiteX12" fmla="*/ 180036 w 657225"/>
                  <a:gd name="connsiteY12" fmla="*/ 0 h 609600"/>
                  <a:gd name="connsiteX13" fmla="*/ 128601 w 657225"/>
                  <a:gd name="connsiteY13" fmla="*/ 8572 h 609600"/>
                  <a:gd name="connsiteX14" fmla="*/ 62879 w 657225"/>
                  <a:gd name="connsiteY14" fmla="*/ 50482 h 609600"/>
                  <a:gd name="connsiteX15" fmla="*/ 54306 w 657225"/>
                  <a:gd name="connsiteY15" fmla="*/ 65723 h 609600"/>
                  <a:gd name="connsiteX16" fmla="*/ 966 w 657225"/>
                  <a:gd name="connsiteY16" fmla="*/ 266700 h 609600"/>
                  <a:gd name="connsiteX17" fmla="*/ 20969 w 657225"/>
                  <a:gd name="connsiteY17" fmla="*/ 302895 h 609600"/>
                  <a:gd name="connsiteX18" fmla="*/ 27636 w 657225"/>
                  <a:gd name="connsiteY18" fmla="*/ 304800 h 609600"/>
                  <a:gd name="connsiteX19" fmla="*/ 55259 w 657225"/>
                  <a:gd name="connsiteY19" fmla="*/ 283845 h 609600"/>
                  <a:gd name="connsiteX20" fmla="*/ 103836 w 657225"/>
                  <a:gd name="connsiteY20" fmla="*/ 100965 h 609600"/>
                  <a:gd name="connsiteX21" fmla="*/ 103836 w 657225"/>
                  <a:gd name="connsiteY21" fmla="*/ 314325 h 609600"/>
                  <a:gd name="connsiteX22" fmla="*/ 103836 w 657225"/>
                  <a:gd name="connsiteY22" fmla="*/ 609600 h 609600"/>
                  <a:gd name="connsiteX23" fmla="*/ 160986 w 657225"/>
                  <a:gd name="connsiteY23" fmla="*/ 609600 h 609600"/>
                  <a:gd name="connsiteX24" fmla="*/ 160986 w 657225"/>
                  <a:gd name="connsiteY24" fmla="*/ 314325 h 609600"/>
                  <a:gd name="connsiteX25" fmla="*/ 199086 w 657225"/>
                  <a:gd name="connsiteY25" fmla="*/ 314325 h 609600"/>
                  <a:gd name="connsiteX26" fmla="*/ 199086 w 657225"/>
                  <a:gd name="connsiteY26" fmla="*/ 609600 h 609600"/>
                  <a:gd name="connsiteX27" fmla="*/ 256236 w 657225"/>
                  <a:gd name="connsiteY27" fmla="*/ 609600 h 609600"/>
                  <a:gd name="connsiteX28" fmla="*/ 256236 w 657225"/>
                  <a:gd name="connsiteY28" fmla="*/ 314325 h 609600"/>
                  <a:gd name="connsiteX29" fmla="*/ 256236 w 657225"/>
                  <a:gd name="connsiteY29" fmla="*/ 100965 h 609600"/>
                  <a:gd name="connsiteX30" fmla="*/ 304814 w 657225"/>
                  <a:gd name="connsiteY30" fmla="*/ 282893 h 609600"/>
                  <a:gd name="connsiteX31" fmla="*/ 332436 w 657225"/>
                  <a:gd name="connsiteY31" fmla="*/ 303848 h 609600"/>
                  <a:gd name="connsiteX32" fmla="*/ 340056 w 657225"/>
                  <a:gd name="connsiteY32" fmla="*/ 302895 h 609600"/>
                  <a:gd name="connsiteX33" fmla="*/ 358154 w 657225"/>
                  <a:gd name="connsiteY33" fmla="*/ 285750 h 609600"/>
                  <a:gd name="connsiteX34" fmla="*/ 408636 w 657225"/>
                  <a:gd name="connsiteY34" fmla="*/ 100965 h 609600"/>
                  <a:gd name="connsiteX35" fmla="*/ 408636 w 657225"/>
                  <a:gd name="connsiteY35" fmla="*/ 178118 h 609600"/>
                  <a:gd name="connsiteX36" fmla="*/ 354344 w 657225"/>
                  <a:gd name="connsiteY36" fmla="*/ 381000 h 609600"/>
                  <a:gd name="connsiteX37" fmla="*/ 408636 w 657225"/>
                  <a:gd name="connsiteY37" fmla="*/ 381000 h 609600"/>
                  <a:gd name="connsiteX38" fmla="*/ 408636 w 657225"/>
                  <a:gd name="connsiteY38" fmla="*/ 609600 h 609600"/>
                  <a:gd name="connsiteX39" fmla="*/ 465786 w 657225"/>
                  <a:gd name="connsiteY39" fmla="*/ 609600 h 609600"/>
                  <a:gd name="connsiteX40" fmla="*/ 465786 w 657225"/>
                  <a:gd name="connsiteY40" fmla="*/ 381000 h 609600"/>
                  <a:gd name="connsiteX41" fmla="*/ 503886 w 657225"/>
                  <a:gd name="connsiteY41" fmla="*/ 381000 h 609600"/>
                  <a:gd name="connsiteX42" fmla="*/ 503886 w 657225"/>
                  <a:gd name="connsiteY42" fmla="*/ 609600 h 609600"/>
                  <a:gd name="connsiteX43" fmla="*/ 561036 w 657225"/>
                  <a:gd name="connsiteY43" fmla="*/ 609600 h 609600"/>
                  <a:gd name="connsiteX44" fmla="*/ 561036 w 657225"/>
                  <a:gd name="connsiteY44" fmla="*/ 381000 h 609600"/>
                  <a:gd name="connsiteX45" fmla="*/ 615329 w 657225"/>
                  <a:gd name="connsiteY45" fmla="*/ 381000 h 609600"/>
                  <a:gd name="connsiteX46" fmla="*/ 561036 w 657225"/>
                  <a:gd name="connsiteY46" fmla="*/ 178118 h 609600"/>
                  <a:gd name="connsiteX47" fmla="*/ 561036 w 657225"/>
                  <a:gd name="connsiteY47" fmla="*/ 100965 h 609600"/>
                  <a:gd name="connsiteX48" fmla="*/ 609614 w 657225"/>
                  <a:gd name="connsiteY48" fmla="*/ 282893 h 609600"/>
                  <a:gd name="connsiteX49" fmla="*/ 637236 w 657225"/>
                  <a:gd name="connsiteY49" fmla="*/ 303848 h 609600"/>
                  <a:gd name="connsiteX50" fmla="*/ 644856 w 657225"/>
                  <a:gd name="connsiteY50" fmla="*/ 302895 h 609600"/>
                  <a:gd name="connsiteX51" fmla="*/ 664859 w 657225"/>
                  <a:gd name="connsiteY51" fmla="*/ 267653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57225" h="609600">
                    <a:moveTo>
                      <a:pt x="664859" y="267653"/>
                    </a:moveTo>
                    <a:lnTo>
                      <a:pt x="610566" y="66675"/>
                    </a:lnTo>
                    <a:cubicBezTo>
                      <a:pt x="608661" y="60960"/>
                      <a:pt x="605804" y="55245"/>
                      <a:pt x="601994" y="51435"/>
                    </a:cubicBezTo>
                    <a:cubicBezTo>
                      <a:pt x="583896" y="32385"/>
                      <a:pt x="561036" y="18097"/>
                      <a:pt x="536271" y="9525"/>
                    </a:cubicBezTo>
                    <a:cubicBezTo>
                      <a:pt x="520079" y="2857"/>
                      <a:pt x="502934" y="0"/>
                      <a:pt x="484836" y="0"/>
                    </a:cubicBezTo>
                    <a:cubicBezTo>
                      <a:pt x="466739" y="0"/>
                      <a:pt x="449594" y="2857"/>
                      <a:pt x="433401" y="8572"/>
                    </a:cubicBezTo>
                    <a:cubicBezTo>
                      <a:pt x="407684" y="17145"/>
                      <a:pt x="385776" y="31432"/>
                      <a:pt x="367679" y="50482"/>
                    </a:cubicBezTo>
                    <a:cubicBezTo>
                      <a:pt x="363869" y="55245"/>
                      <a:pt x="361011" y="60007"/>
                      <a:pt x="359106" y="65723"/>
                    </a:cubicBezTo>
                    <a:lnTo>
                      <a:pt x="332436" y="165735"/>
                    </a:lnTo>
                    <a:lnTo>
                      <a:pt x="305766" y="66675"/>
                    </a:lnTo>
                    <a:cubicBezTo>
                      <a:pt x="303861" y="60960"/>
                      <a:pt x="301004" y="55245"/>
                      <a:pt x="297194" y="51435"/>
                    </a:cubicBezTo>
                    <a:cubicBezTo>
                      <a:pt x="279096" y="32385"/>
                      <a:pt x="256236" y="18097"/>
                      <a:pt x="231471" y="9525"/>
                    </a:cubicBezTo>
                    <a:cubicBezTo>
                      <a:pt x="215279" y="2857"/>
                      <a:pt x="198134" y="0"/>
                      <a:pt x="180036" y="0"/>
                    </a:cubicBezTo>
                    <a:cubicBezTo>
                      <a:pt x="161939" y="0"/>
                      <a:pt x="144794" y="2857"/>
                      <a:pt x="128601" y="8572"/>
                    </a:cubicBezTo>
                    <a:cubicBezTo>
                      <a:pt x="102884" y="17145"/>
                      <a:pt x="80976" y="31432"/>
                      <a:pt x="62879" y="50482"/>
                    </a:cubicBezTo>
                    <a:cubicBezTo>
                      <a:pt x="59069" y="55245"/>
                      <a:pt x="56211" y="60007"/>
                      <a:pt x="54306" y="65723"/>
                    </a:cubicBezTo>
                    <a:lnTo>
                      <a:pt x="966" y="266700"/>
                    </a:lnTo>
                    <a:cubicBezTo>
                      <a:pt x="-2844" y="281940"/>
                      <a:pt x="4776" y="299085"/>
                      <a:pt x="20969" y="302895"/>
                    </a:cubicBezTo>
                    <a:cubicBezTo>
                      <a:pt x="22874" y="304800"/>
                      <a:pt x="24779" y="304800"/>
                      <a:pt x="27636" y="304800"/>
                    </a:cubicBezTo>
                    <a:cubicBezTo>
                      <a:pt x="40019" y="304800"/>
                      <a:pt x="51449" y="296228"/>
                      <a:pt x="55259" y="283845"/>
                    </a:cubicBezTo>
                    <a:lnTo>
                      <a:pt x="103836" y="100965"/>
                    </a:lnTo>
                    <a:lnTo>
                      <a:pt x="103836" y="314325"/>
                    </a:lnTo>
                    <a:lnTo>
                      <a:pt x="103836" y="609600"/>
                    </a:lnTo>
                    <a:lnTo>
                      <a:pt x="160986" y="609600"/>
                    </a:lnTo>
                    <a:lnTo>
                      <a:pt x="160986" y="314325"/>
                    </a:lnTo>
                    <a:lnTo>
                      <a:pt x="199086" y="314325"/>
                    </a:lnTo>
                    <a:lnTo>
                      <a:pt x="199086" y="609600"/>
                    </a:lnTo>
                    <a:lnTo>
                      <a:pt x="256236" y="609600"/>
                    </a:lnTo>
                    <a:lnTo>
                      <a:pt x="256236" y="314325"/>
                    </a:lnTo>
                    <a:lnTo>
                      <a:pt x="256236" y="100965"/>
                    </a:lnTo>
                    <a:lnTo>
                      <a:pt x="304814" y="282893"/>
                    </a:lnTo>
                    <a:cubicBezTo>
                      <a:pt x="308624" y="295275"/>
                      <a:pt x="320054" y="303848"/>
                      <a:pt x="332436" y="303848"/>
                    </a:cubicBezTo>
                    <a:cubicBezTo>
                      <a:pt x="335294" y="303848"/>
                      <a:pt x="337199" y="303848"/>
                      <a:pt x="340056" y="302895"/>
                    </a:cubicBezTo>
                    <a:cubicBezTo>
                      <a:pt x="348629" y="300038"/>
                      <a:pt x="355296" y="293370"/>
                      <a:pt x="358154" y="285750"/>
                    </a:cubicBezTo>
                    <a:cubicBezTo>
                      <a:pt x="359106" y="285750"/>
                      <a:pt x="408636" y="100965"/>
                      <a:pt x="408636" y="100965"/>
                    </a:cubicBezTo>
                    <a:lnTo>
                      <a:pt x="408636" y="178118"/>
                    </a:lnTo>
                    <a:lnTo>
                      <a:pt x="354344" y="381000"/>
                    </a:lnTo>
                    <a:lnTo>
                      <a:pt x="408636" y="381000"/>
                    </a:lnTo>
                    <a:lnTo>
                      <a:pt x="408636" y="609600"/>
                    </a:lnTo>
                    <a:lnTo>
                      <a:pt x="465786" y="609600"/>
                    </a:lnTo>
                    <a:lnTo>
                      <a:pt x="465786" y="381000"/>
                    </a:lnTo>
                    <a:lnTo>
                      <a:pt x="503886" y="381000"/>
                    </a:lnTo>
                    <a:lnTo>
                      <a:pt x="503886" y="609600"/>
                    </a:lnTo>
                    <a:lnTo>
                      <a:pt x="561036" y="609600"/>
                    </a:lnTo>
                    <a:lnTo>
                      <a:pt x="561036" y="381000"/>
                    </a:lnTo>
                    <a:lnTo>
                      <a:pt x="615329" y="381000"/>
                    </a:lnTo>
                    <a:lnTo>
                      <a:pt x="561036" y="178118"/>
                    </a:lnTo>
                    <a:lnTo>
                      <a:pt x="561036" y="100965"/>
                    </a:lnTo>
                    <a:lnTo>
                      <a:pt x="609614" y="282893"/>
                    </a:lnTo>
                    <a:cubicBezTo>
                      <a:pt x="613424" y="295275"/>
                      <a:pt x="624854" y="303848"/>
                      <a:pt x="637236" y="303848"/>
                    </a:cubicBezTo>
                    <a:cubicBezTo>
                      <a:pt x="640094" y="303848"/>
                      <a:pt x="641999" y="303848"/>
                      <a:pt x="644856" y="302895"/>
                    </a:cubicBezTo>
                    <a:cubicBezTo>
                      <a:pt x="660096" y="299085"/>
                      <a:pt x="668669" y="282893"/>
                      <a:pt x="664859" y="2676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2B933B-29E4-43E4-9226-95D21A604F6B}"/>
              </a:ext>
            </a:extLst>
          </p:cNvPr>
          <p:cNvGrpSpPr/>
          <p:nvPr/>
        </p:nvGrpSpPr>
        <p:grpSpPr>
          <a:xfrm>
            <a:off x="1559376" y="1405632"/>
            <a:ext cx="913730" cy="910680"/>
            <a:chOff x="2168517" y="2073463"/>
            <a:chExt cx="913730" cy="910680"/>
          </a:xfrm>
        </p:grpSpPr>
        <p:grpSp>
          <p:nvGrpSpPr>
            <p:cNvPr id="17" name="组合 9">
              <a:extLst>
                <a:ext uri="{FF2B5EF4-FFF2-40B4-BE49-F238E27FC236}">
                  <a16:creationId xmlns:a16="http://schemas.microsoft.com/office/drawing/2014/main" id="{50EC35D5-0E05-459E-A6FD-EFBF7664A8E1}"/>
                </a:ext>
              </a:extLst>
            </p:cNvPr>
            <p:cNvGrpSpPr/>
            <p:nvPr/>
          </p:nvGrpSpPr>
          <p:grpSpPr>
            <a:xfrm>
              <a:off x="2168517" y="2073463"/>
              <a:ext cx="913730" cy="910680"/>
              <a:chOff x="304800" y="673100"/>
              <a:chExt cx="4000500" cy="4000500"/>
            </a:xfrm>
            <a:solidFill>
              <a:schemeClr val="bg1">
                <a:lumMod val="50000"/>
              </a:schemeClr>
            </a:solidFill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" name="同心圆 10">
                <a:extLst>
                  <a:ext uri="{FF2B5EF4-FFF2-40B4-BE49-F238E27FC236}">
                    <a16:creationId xmlns:a16="http://schemas.microsoft.com/office/drawing/2014/main" id="{BEB83EA1-1BC6-4013-95A0-76053A11F9E6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椭圆 11">
                <a:extLst>
                  <a:ext uri="{FF2B5EF4-FFF2-40B4-BE49-F238E27FC236}">
                    <a16:creationId xmlns:a16="http://schemas.microsoft.com/office/drawing/2014/main" id="{4B68B70B-271E-4260-9716-15DF899CA903}"/>
                  </a:ext>
                </a:extLst>
              </p:cNvPr>
              <p:cNvSpPr/>
              <p:nvPr/>
            </p:nvSpPr>
            <p:spPr>
              <a:xfrm>
                <a:off x="392110" y="760410"/>
                <a:ext cx="3825873" cy="3825873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8" name="Graphic 17" descr="Teacher">
              <a:extLst>
                <a:ext uri="{FF2B5EF4-FFF2-40B4-BE49-F238E27FC236}">
                  <a16:creationId xmlns:a16="http://schemas.microsoft.com/office/drawing/2014/main" id="{E16E5CDD-CCF6-495D-8671-1698E32AB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59620" y="2128165"/>
              <a:ext cx="731521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6118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FDC63A-6D52-4A9B-944B-D1F9A2D19D6B}"/>
              </a:ext>
            </a:extLst>
          </p:cNvPr>
          <p:cNvSpPr/>
          <p:nvPr/>
        </p:nvSpPr>
        <p:spPr>
          <a:xfrm>
            <a:off x="2039815" y="2210822"/>
            <a:ext cx="9017391" cy="385085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1BD68D-F912-405B-9B61-3BA3ECAFE693}"/>
              </a:ext>
            </a:extLst>
          </p:cNvPr>
          <p:cNvSpPr/>
          <p:nvPr/>
        </p:nvSpPr>
        <p:spPr>
          <a:xfrm>
            <a:off x="2778224" y="4883917"/>
            <a:ext cx="7701303" cy="60960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Now We sing the alphabet song with action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7D4D9-A2BA-4660-9694-2C9FA26D3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91" y="3829258"/>
            <a:ext cx="929819" cy="848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7A132B-2E43-4711-AD81-46C56BC21A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4795" y="711684"/>
            <a:ext cx="4562896" cy="2676899"/>
          </a:xfrm>
          <a:prstGeom prst="ellipse">
            <a:avLst/>
          </a:prstGeom>
          <a:ln w="3175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1935C5-98A3-4563-97D6-76110FEAB972}"/>
              </a:ext>
            </a:extLst>
          </p:cNvPr>
          <p:cNvSpPr/>
          <p:nvPr/>
        </p:nvSpPr>
        <p:spPr>
          <a:xfrm rot="16200000" flipH="1">
            <a:off x="-3059384" y="3063238"/>
            <a:ext cx="6858001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Greeting song 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  <a:cs typeface="NikoshBAN" panose="02000000000000000000" pitchFamily="2" charset="0"/>
            </a:endParaRPr>
          </a:p>
        </p:txBody>
      </p:sp>
      <p:pic>
        <p:nvPicPr>
          <p:cNvPr id="9" name="alphabet song">
            <a:hlinkClick r:id="" action="ppaction://media"/>
            <a:extLst>
              <a:ext uri="{FF2B5EF4-FFF2-40B4-BE49-F238E27FC236}">
                <a16:creationId xmlns:a16="http://schemas.microsoft.com/office/drawing/2014/main" id="{5956CDA7-1A99-47B0-B368-773060A35AA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700" end="686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44562" y="3973181"/>
            <a:ext cx="609600" cy="5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4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ADDE30-9502-4C42-A301-6C120FF8F47A}"/>
              </a:ext>
            </a:extLst>
          </p:cNvPr>
          <p:cNvSpPr/>
          <p:nvPr/>
        </p:nvSpPr>
        <p:spPr>
          <a:xfrm>
            <a:off x="2339925" y="911572"/>
            <a:ext cx="8074855" cy="6387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 we will learn</a:t>
            </a:r>
            <a:r>
              <a:rPr lang="en-US" sz="36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GB" sz="32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DC76C4-D726-4DBF-B73F-3A3C91139098}"/>
              </a:ext>
            </a:extLst>
          </p:cNvPr>
          <p:cNvSpPr/>
          <p:nvPr/>
        </p:nvSpPr>
        <p:spPr>
          <a:xfrm rot="16200000">
            <a:off x="-3063240" y="3063239"/>
            <a:ext cx="6858001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Today’s Lesson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D22033-D156-4F75-BFBE-1D51DCE3B0E3}"/>
              </a:ext>
            </a:extLst>
          </p:cNvPr>
          <p:cNvGrpSpPr/>
          <p:nvPr/>
        </p:nvGrpSpPr>
        <p:grpSpPr>
          <a:xfrm>
            <a:off x="3291839" y="2390157"/>
            <a:ext cx="6924771" cy="3556271"/>
            <a:chOff x="2628447" y="2190940"/>
            <a:chExt cx="9033465" cy="451797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C4008C0-172C-44F9-A574-796613512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26"/>
            <a:stretch/>
          </p:blipFill>
          <p:spPr>
            <a:xfrm>
              <a:off x="2628447" y="2190940"/>
              <a:ext cx="9033465" cy="451797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F87D16-9DF3-408C-A085-332ED856ECA9}"/>
                </a:ext>
              </a:extLst>
            </p:cNvPr>
            <p:cNvSpPr/>
            <p:nvPr/>
          </p:nvSpPr>
          <p:spPr>
            <a:xfrm>
              <a:off x="3856449" y="2556058"/>
              <a:ext cx="2490681" cy="490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Alphabet</a:t>
              </a:r>
              <a:endParaRPr lang="en-GB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470DCF-D324-4EEE-9210-D045A011D5D9}"/>
                </a:ext>
              </a:extLst>
            </p:cNvPr>
            <p:cNvSpPr/>
            <p:nvPr/>
          </p:nvSpPr>
          <p:spPr>
            <a:xfrm>
              <a:off x="3466379" y="3178245"/>
              <a:ext cx="3270820" cy="5562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Ff  Gg  </a:t>
              </a:r>
              <a:r>
                <a:rPr lang="en-US" sz="2800" b="1" dirty="0" err="1">
                  <a:ln w="0"/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Hh</a:t>
              </a:r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Ii  </a:t>
              </a:r>
              <a:r>
                <a:rPr lang="en-US" sz="2800" b="1" dirty="0" err="1">
                  <a:ln w="0"/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Jj</a:t>
              </a:r>
              <a:endParaRPr lang="en-GB" sz="2800" b="1" dirty="0">
                <a:ln w="0"/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409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1DC5568-55AA-43C2-9CA7-BE6AF00608A0}"/>
              </a:ext>
            </a:extLst>
          </p:cNvPr>
          <p:cNvSpPr/>
          <p:nvPr/>
        </p:nvSpPr>
        <p:spPr>
          <a:xfrm>
            <a:off x="1573235" y="677892"/>
            <a:ext cx="9734844" cy="16905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 :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become familiar with English sounds by listening to common English words. </a:t>
            </a:r>
            <a:endParaRPr 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305848-C785-4D7D-A939-B3DD37A404CC}"/>
              </a:ext>
            </a:extLst>
          </p:cNvPr>
          <p:cNvSpPr/>
          <p:nvPr/>
        </p:nvSpPr>
        <p:spPr>
          <a:xfrm>
            <a:off x="1573235" y="2218544"/>
            <a:ext cx="9734844" cy="21230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 :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words and phrases with proper sounds and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 say simple words and phrases with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 sounds and stress.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12DB21-AEF4-4E4B-86B2-5D3AD8AF752B}"/>
              </a:ext>
            </a:extLst>
          </p:cNvPr>
          <p:cNvSpPr/>
          <p:nvPr/>
        </p:nvSpPr>
        <p:spPr>
          <a:xfrm>
            <a:off x="1530299" y="4061856"/>
            <a:ext cx="9820715" cy="23777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: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1.2.1 recognize and read the alphabet both small and capital (non-cursive).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1.3.1 recognize and read the names of objects having the same initial and final sounds.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1.4.1 read words and phrases with the help of visual clues (about 30 new words )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simple sentences.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C22897-E0FE-4852-B166-47FF8D603616}"/>
              </a:ext>
            </a:extLst>
          </p:cNvPr>
          <p:cNvSpPr/>
          <p:nvPr/>
        </p:nvSpPr>
        <p:spPr>
          <a:xfrm rot="16200000">
            <a:off x="-3063240" y="3063239"/>
            <a:ext cx="6858001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Learning outcomes </a:t>
            </a:r>
          </a:p>
        </p:txBody>
      </p:sp>
    </p:spTree>
    <p:extLst>
      <p:ext uri="{BB962C8B-B14F-4D97-AF65-F5344CB8AC3E}">
        <p14:creationId xmlns:p14="http://schemas.microsoft.com/office/powerpoint/2010/main" val="4081232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uiExpand="1" build="p" animBg="1"/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1E26B6-676E-42A6-B517-81B0A3FA6DC8}"/>
              </a:ext>
            </a:extLst>
          </p:cNvPr>
          <p:cNvGrpSpPr/>
          <p:nvPr/>
        </p:nvGrpSpPr>
        <p:grpSpPr>
          <a:xfrm>
            <a:off x="1055077" y="544616"/>
            <a:ext cx="1097282" cy="1098257"/>
            <a:chOff x="1294227" y="617789"/>
            <a:chExt cx="1438456" cy="143728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9BAA36E-91AC-49CC-834E-445E9A94E05B}"/>
                </a:ext>
              </a:extLst>
            </p:cNvPr>
            <p:cNvSpPr/>
            <p:nvPr/>
          </p:nvSpPr>
          <p:spPr>
            <a:xfrm>
              <a:off x="1294227" y="617789"/>
              <a:ext cx="1438456" cy="143728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04D78C-4B35-4921-9D5F-388151CDD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422611" y="746068"/>
              <a:ext cx="1181687" cy="1180721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831679-C02C-4E12-AE44-A01891BA2B28}"/>
              </a:ext>
            </a:extLst>
          </p:cNvPr>
          <p:cNvSpPr/>
          <p:nvPr/>
        </p:nvSpPr>
        <p:spPr>
          <a:xfrm>
            <a:off x="2377439" y="720832"/>
            <a:ext cx="8806375" cy="7000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Now, Look at the picture, discuss  with others and say...?</a:t>
            </a:r>
            <a:endParaRPr lang="en-GB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458A72-CEA4-47E1-BD43-ED5566252EE5}"/>
              </a:ext>
            </a:extLst>
          </p:cNvPr>
          <p:cNvSpPr/>
          <p:nvPr/>
        </p:nvSpPr>
        <p:spPr>
          <a:xfrm>
            <a:off x="2743200" y="2293034"/>
            <a:ext cx="8074855" cy="3844134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81697-FFC4-4740-8DCC-D336BE0A01D0}"/>
              </a:ext>
            </a:extLst>
          </p:cNvPr>
          <p:cNvSpPr txBox="1"/>
          <p:nvPr/>
        </p:nvSpPr>
        <p:spPr>
          <a:xfrm>
            <a:off x="7190936" y="3429000"/>
            <a:ext cx="362711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6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armer</a:t>
            </a:r>
            <a:endParaRPr lang="en-GB" sz="66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C6A8BA-1D13-4C1B-B439-2377724C4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1458" y="2897946"/>
            <a:ext cx="2798347" cy="2475912"/>
          </a:xfrm>
          <a:prstGeom prst="roundRect">
            <a:avLst>
              <a:gd name="adj" fmla="val 18374"/>
            </a:avLst>
          </a:prstGeom>
          <a:solidFill>
            <a:srgbClr val="FFFFFF"/>
          </a:solidFill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54256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1E26B6-676E-42A6-B517-81B0A3FA6DC8}"/>
              </a:ext>
            </a:extLst>
          </p:cNvPr>
          <p:cNvGrpSpPr/>
          <p:nvPr/>
        </p:nvGrpSpPr>
        <p:grpSpPr>
          <a:xfrm>
            <a:off x="1055077" y="544616"/>
            <a:ext cx="1097282" cy="1098257"/>
            <a:chOff x="1294227" y="617789"/>
            <a:chExt cx="1438456" cy="143728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9BAA36E-91AC-49CC-834E-445E9A94E05B}"/>
                </a:ext>
              </a:extLst>
            </p:cNvPr>
            <p:cNvSpPr/>
            <p:nvPr/>
          </p:nvSpPr>
          <p:spPr>
            <a:xfrm>
              <a:off x="1294227" y="617789"/>
              <a:ext cx="1438456" cy="143728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04D78C-4B35-4921-9D5F-388151CDD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422611" y="746068"/>
              <a:ext cx="1181687" cy="1180721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458A72-CEA4-47E1-BD43-ED5566252EE5}"/>
              </a:ext>
            </a:extLst>
          </p:cNvPr>
          <p:cNvSpPr/>
          <p:nvPr/>
        </p:nvSpPr>
        <p:spPr>
          <a:xfrm>
            <a:off x="2743200" y="2229895"/>
            <a:ext cx="8074855" cy="3844134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DFC386-3E94-4569-97FD-371F13C580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4" t="10479" r="11423"/>
          <a:stretch/>
        </p:blipFill>
        <p:spPr>
          <a:xfrm>
            <a:off x="6704591" y="2563880"/>
            <a:ext cx="1379233" cy="3039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DAA168-B688-42F4-8624-7134BAEAA2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" t="5468" r="51369" b="4705"/>
          <a:stretch/>
        </p:blipFill>
        <p:spPr>
          <a:xfrm>
            <a:off x="4825218" y="2377440"/>
            <a:ext cx="1452002" cy="322614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F5C251B-BABC-4C90-9068-F26BF4181391}"/>
              </a:ext>
            </a:extLst>
          </p:cNvPr>
          <p:cNvSpPr/>
          <p:nvPr/>
        </p:nvSpPr>
        <p:spPr>
          <a:xfrm>
            <a:off x="2377439" y="720832"/>
            <a:ext cx="8806375" cy="7000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Now, Look at the picture, discuss  with others and say...?</a:t>
            </a:r>
            <a:endParaRPr lang="en-GB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72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1E26B6-676E-42A6-B517-81B0A3FA6DC8}"/>
              </a:ext>
            </a:extLst>
          </p:cNvPr>
          <p:cNvGrpSpPr/>
          <p:nvPr/>
        </p:nvGrpSpPr>
        <p:grpSpPr>
          <a:xfrm>
            <a:off x="1055077" y="544616"/>
            <a:ext cx="1097282" cy="1098257"/>
            <a:chOff x="1294227" y="617789"/>
            <a:chExt cx="1438456" cy="143728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9BAA36E-91AC-49CC-834E-445E9A94E05B}"/>
                </a:ext>
              </a:extLst>
            </p:cNvPr>
            <p:cNvSpPr/>
            <p:nvPr/>
          </p:nvSpPr>
          <p:spPr>
            <a:xfrm>
              <a:off x="1294227" y="617789"/>
              <a:ext cx="1438456" cy="143728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04D78C-4B35-4921-9D5F-388151CDD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422611" y="746068"/>
              <a:ext cx="1181687" cy="1180721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458A72-CEA4-47E1-BD43-ED5566252EE5}"/>
              </a:ext>
            </a:extLst>
          </p:cNvPr>
          <p:cNvSpPr/>
          <p:nvPr/>
        </p:nvSpPr>
        <p:spPr>
          <a:xfrm>
            <a:off x="2743200" y="2293034"/>
            <a:ext cx="8074855" cy="3844134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73E27D-1879-46F3-AEDF-CD09C31CF3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4" t="10479" r="11423"/>
          <a:stretch/>
        </p:blipFill>
        <p:spPr>
          <a:xfrm>
            <a:off x="3715826" y="2745774"/>
            <a:ext cx="1420294" cy="29719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71C49D-CFFC-4393-8E09-767B446A0469}"/>
              </a:ext>
            </a:extLst>
          </p:cNvPr>
          <p:cNvSpPr txBox="1"/>
          <p:nvPr/>
        </p:nvSpPr>
        <p:spPr>
          <a:xfrm>
            <a:off x="7488263" y="3308429"/>
            <a:ext cx="196053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irl</a:t>
            </a:r>
            <a:endParaRPr lang="en-GB" sz="5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BDE162-3B4C-45FA-9DA0-2F1FB7DCCF00}"/>
              </a:ext>
            </a:extLst>
          </p:cNvPr>
          <p:cNvSpPr/>
          <p:nvPr/>
        </p:nvSpPr>
        <p:spPr>
          <a:xfrm>
            <a:off x="2377439" y="720832"/>
            <a:ext cx="8806375" cy="7000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Now, Look at the picture, discuss  with others and say...?</a:t>
            </a:r>
            <a:endParaRPr lang="en-GB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0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560</Words>
  <Application>Microsoft Office PowerPoint</Application>
  <PresentationFormat>Widescreen</PresentationFormat>
  <Paragraphs>163</Paragraphs>
  <Slides>24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Algerian</vt:lpstr>
      <vt:lpstr>Arial</vt:lpstr>
      <vt:lpstr>Arial Black</vt:lpstr>
      <vt:lpstr>Arial Rounded MT Bold</vt:lpstr>
      <vt:lpstr>Calibri</vt:lpstr>
      <vt:lpstr>Calibri Light</vt:lpstr>
      <vt:lpstr>Franklin Gothic Medium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Mithu Roy</dc:creator>
  <cp:lastModifiedBy>Mithu Roy</cp:lastModifiedBy>
  <cp:revision>28</cp:revision>
  <dcterms:created xsi:type="dcterms:W3CDTF">2019-09-27T13:38:35Z</dcterms:created>
  <dcterms:modified xsi:type="dcterms:W3CDTF">2019-10-17T18:19:11Z</dcterms:modified>
</cp:coreProperties>
</file>