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79" r:id="rId5"/>
    <p:sldId id="260" r:id="rId6"/>
    <p:sldId id="272" r:id="rId7"/>
    <p:sldId id="261" r:id="rId8"/>
    <p:sldId id="262" r:id="rId9"/>
    <p:sldId id="263" r:id="rId10"/>
    <p:sldId id="275" r:id="rId11"/>
    <p:sldId id="266" r:id="rId12"/>
    <p:sldId id="276" r:id="rId13"/>
    <p:sldId id="267" r:id="rId14"/>
    <p:sldId id="277" r:id="rId15"/>
    <p:sldId id="268" r:id="rId16"/>
    <p:sldId id="278" r:id="rId17"/>
    <p:sldId id="269" r:id="rId18"/>
    <p:sldId id="273" r:id="rId19"/>
    <p:sldId id="274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CF445-F344-4D8E-9E8E-4B50A4F3DBC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686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" y="1219200"/>
            <a:ext cx="381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9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 </a:t>
            </a:r>
            <a:endParaRPr lang="en-US" sz="9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9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2" descr="C:\Users\USER\Desktop\রানার কবিতা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8458" y="609600"/>
            <a:ext cx="4472142" cy="5714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763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85800" y="609600"/>
            <a:ext cx="289560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আদর্শ্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NAP BULBUL\download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0"/>
            <a:ext cx="3255390" cy="1600200"/>
          </a:xfrm>
          <a:prstGeom prst="rect">
            <a:avLst/>
          </a:prstGeom>
          <a:noFill/>
        </p:spPr>
      </p:pic>
      <p:pic>
        <p:nvPicPr>
          <p:cNvPr id="3" name="Picture 2" descr="C:\Users\USER\Desktop\sukanta-bhattacharya-runn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8229600" cy="4866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286000" y="762000"/>
            <a:ext cx="4419600" cy="1143000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914400" y="5257800"/>
            <a:ext cx="7315200" cy="9144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রানার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বলিতে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400" dirty="0" err="1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USER\Desktop\NAP BULBUL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057399"/>
            <a:ext cx="6705600" cy="2971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63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524000" y="1066800"/>
            <a:ext cx="5181600" cy="1295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819400"/>
            <a:ext cx="784221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রানার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র্ইরেজী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আভিধানিক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যিনি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দৌরান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,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এখোনে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“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ডাক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হরকরা”অর্থে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রানারে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কাধে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দুঃখ,বেদনা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আনন্দ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হাসি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অজানা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সংবাদ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কাধে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বেড়ায়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ডাক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হরকরাকে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খবরের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বাহক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1981200" y="914400"/>
            <a:ext cx="4800600" cy="990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38200" y="4876800"/>
            <a:ext cx="7391400" cy="12954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আকাশ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বুঝাইয়াছেন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USER\Desktop\NAP BULBUL\2011-05-20-13-54-27-042278300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981200"/>
            <a:ext cx="5486400" cy="2785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63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90600" y="1066800"/>
            <a:ext cx="7086600" cy="838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590800"/>
            <a:ext cx="784702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রানার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অন্ধকারে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বাধা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বিপত্তি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ভয়কে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রানার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কর্তব্য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কাধে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চিঠি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পয়সা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গুরুত্বপুর্ন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কাগজ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পত্রদি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বহন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দস্যু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বাচিয়ে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বোজা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গন্তব্যস্থলে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পৌছায়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শান্তি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অনুভব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কর্তব্য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12-Point Star 5"/>
          <p:cNvSpPr/>
          <p:nvPr/>
        </p:nvSpPr>
        <p:spPr>
          <a:xfrm>
            <a:off x="2133600" y="838200"/>
            <a:ext cx="4800600" cy="838200"/>
          </a:xfrm>
          <a:prstGeom prst="star1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14400" y="4724400"/>
            <a:ext cx="7315200" cy="1371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পৌছে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খবর-বলতে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বুঝায়াছেন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USER\Desktop\NAP BULBUL\download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752600"/>
            <a:ext cx="67056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763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62000" y="990600"/>
            <a:ext cx="7239000" cy="838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209800"/>
            <a:ext cx="82253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শোসন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বঞ্চনা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অবসানের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সংবাদকে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খবর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অভিহিত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খবর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খবর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এখনও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দেশে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চলছে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জুলুম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অত্যাচার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শোষন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বঞ্চনা,পীড়ন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বিশ্বকে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গ্রাস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ফেলেছে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মুক্তির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সুবাতাস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বইবে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প্রত্যাশায়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অপেক্ষায়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রয়েছেন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2362200" y="914400"/>
            <a:ext cx="4572000" cy="1143000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143000" y="2362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তরুন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95400" y="3276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রানার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219200" y="41148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দুর্বার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029200"/>
            <a:ext cx="6858000" cy="7620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রানার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1676400" y="838200"/>
            <a:ext cx="5791200" cy="1066800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মুল্যায়নের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ফলাফল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219200" y="2133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সুকান্তকে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তরুন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19200" y="3200400"/>
            <a:ext cx="6858000" cy="7620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রানার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ঝুম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ঝুম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শব্দে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ঘন্টা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বাজিয়ে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143000" y="4267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নিবারন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181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রানার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খবরের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>
          <a:xfrm>
            <a:off x="1447800" y="609600"/>
            <a:ext cx="5943600" cy="12192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838200" y="1905000"/>
            <a:ext cx="7391400" cy="1905000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দুঃখ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বেদনায়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অভিমানে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অভিরাগে,ঘড়ে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প্রিয়া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শয্যায়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বিনিদ্র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রাত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জাগে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1447800" y="3962400"/>
            <a:ext cx="6248400" cy="21336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মারা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যান</a:t>
            </a:r>
            <a:endParaRPr 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সুকান্তকে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তরুন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খবর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রানার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সারর্মম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534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8-Point Star 5"/>
          <p:cNvSpPr/>
          <p:nvPr/>
        </p:nvSpPr>
        <p:spPr>
          <a:xfrm>
            <a:off x="2667000" y="609600"/>
            <a:ext cx="3657600" cy="1524000"/>
          </a:xfrm>
          <a:prstGeom prst="star8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4724400" y="2133600"/>
            <a:ext cx="3429000" cy="3962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১০ম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endParaRPr lang="en-US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গদ্যাংশ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USER\Desktop\NAP BULBUL\ttt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3610708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esktop\NAP BULBUL\১২৩৪৫৬৭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99" y="762000"/>
            <a:ext cx="7483929" cy="5486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90800" y="762000"/>
            <a:ext cx="56428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4876800"/>
            <a:ext cx="43059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খোদা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হাফেজ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610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2286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USER\Desktop\IMG_20170609_1440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133600"/>
            <a:ext cx="3213100" cy="387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/>
          <p:cNvSpPr/>
          <p:nvPr/>
        </p:nvSpPr>
        <p:spPr>
          <a:xfrm>
            <a:off x="4038600" y="2895600"/>
            <a:ext cx="4495800" cy="2743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মমিনুর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বুলবুল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মিথিলাপুর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বুড়িচং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০১৭২৫৮০০৪১৭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24-Point Star 7"/>
          <p:cNvSpPr/>
          <p:nvPr/>
        </p:nvSpPr>
        <p:spPr>
          <a:xfrm>
            <a:off x="2286000" y="762000"/>
            <a:ext cx="5257800" cy="13716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5386" y="533400"/>
            <a:ext cx="7989014" cy="5791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343400" y="5257800"/>
            <a:ext cx="34531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এইটা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10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048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1143000" y="1295400"/>
            <a:ext cx="6858000" cy="106680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914400" y="3048000"/>
            <a:ext cx="7239000" cy="3048000"/>
          </a:xfrm>
          <a:prstGeom prst="star1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রানার</a:t>
            </a:r>
            <a:endParaRPr lang="en-US" sz="6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সুকান্ত</a:t>
            </a:r>
            <a:r>
              <a:rPr lang="en-US" sz="66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ভট্রাচার্য</a:t>
            </a:r>
            <a:endParaRPr lang="en-US" sz="66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133600" y="914400"/>
            <a:ext cx="5029200" cy="1143000"/>
          </a:xfrm>
          <a:prstGeom prst="star3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পাঠের-উদেশ্য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eparation 8"/>
          <p:cNvSpPr/>
          <p:nvPr/>
        </p:nvSpPr>
        <p:spPr>
          <a:xfrm>
            <a:off x="990600" y="2667000"/>
            <a:ext cx="7162800" cy="3352800"/>
          </a:xfrm>
          <a:prstGeom prst="flowChartPrepar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শ্রমজীবি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,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কষ্ট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কর্মই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আমাদেরকে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স্বর্ন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শিখরে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1219200" y="762000"/>
            <a:ext cx="6553200" cy="15240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667000"/>
            <a:ext cx="7010400" cy="3276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রানার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দুঃখ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বেদনা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কাধে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বেড়ায়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দাযিত্ব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কর্তব্য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686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228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24-Point Star 5"/>
          <p:cNvSpPr/>
          <p:nvPr/>
        </p:nvSpPr>
        <p:spPr>
          <a:xfrm>
            <a:off x="1752600" y="381000"/>
            <a:ext cx="5410200" cy="9144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Cloud 11"/>
          <p:cNvSpPr/>
          <p:nvPr/>
        </p:nvSpPr>
        <p:spPr>
          <a:xfrm>
            <a:off x="0" y="1295400"/>
            <a:ext cx="3657600" cy="1905000"/>
          </a:xfrm>
          <a:prstGeom prst="cloud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১৩৩৩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বঙ্গব্দে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কলকাতা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কালীঘাটে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Cloud 13"/>
          <p:cNvSpPr/>
          <p:nvPr/>
        </p:nvSpPr>
        <p:spPr>
          <a:xfrm>
            <a:off x="5715000" y="2362200"/>
            <a:ext cx="3429000" cy="1752600"/>
          </a:xfrm>
          <a:prstGeom prst="cloud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দেশবন্ধু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এসএসসি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অকৃতকার্য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Cloud 14"/>
          <p:cNvSpPr/>
          <p:nvPr/>
        </p:nvSpPr>
        <p:spPr>
          <a:xfrm>
            <a:off x="0" y="3124200"/>
            <a:ext cx="4114800" cy="1447800"/>
          </a:xfrm>
          <a:prstGeom prst="cloud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নিবারন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মাতাঃ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সুনীতি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দেবী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Cloud 15"/>
          <p:cNvSpPr/>
          <p:nvPr/>
        </p:nvSpPr>
        <p:spPr>
          <a:xfrm>
            <a:off x="0" y="4724400"/>
            <a:ext cx="4648200" cy="2133600"/>
          </a:xfrm>
          <a:prstGeom prst="cloud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২৯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বৈসাখ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১৩৫৪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বঙ্হব্দে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একুশ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মৃত্যুবরন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Cloud 16"/>
          <p:cNvSpPr/>
          <p:nvPr/>
        </p:nvSpPr>
        <p:spPr>
          <a:xfrm>
            <a:off x="4724400" y="4648200"/>
            <a:ext cx="4419600" cy="2209800"/>
          </a:xfrm>
          <a:prstGeom prst="cloud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গ্রন্থাবলীঃ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ছাড়পত্র,ঘুম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নেই,পুর্বভাস,অভিযান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হযবরল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lowchart: Terminator 18"/>
          <p:cNvSpPr/>
          <p:nvPr/>
        </p:nvSpPr>
        <p:spPr>
          <a:xfrm>
            <a:off x="3200400" y="4267200"/>
            <a:ext cx="2438400" cy="5334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সুকান্ত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ভট্রাচার্য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Cloud 19"/>
          <p:cNvSpPr/>
          <p:nvPr/>
        </p:nvSpPr>
        <p:spPr>
          <a:xfrm>
            <a:off x="5562600" y="914400"/>
            <a:ext cx="3581400" cy="1371600"/>
          </a:xfrm>
          <a:prstGeom prst="cloud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পিতৃক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গোপাল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গঞ্জ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কোটালী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পাড়ায়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USER\Desktop\সুকান্ত বট্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371600"/>
            <a:ext cx="2438400" cy="2771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7620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33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743200" y="1066800"/>
            <a:ext cx="2743200" cy="68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838200" y="2057400"/>
            <a:ext cx="3429000" cy="8382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রানার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914400" y="3200400"/>
            <a:ext cx="3429000" cy="8382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দুর্বার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914400" y="4267200"/>
            <a:ext cx="3429000" cy="8382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লন্ঠন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914400" y="5334000"/>
            <a:ext cx="3429000" cy="83820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দুর্দম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2057400"/>
            <a:ext cx="3276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ডাক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হরকরা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5410200"/>
            <a:ext cx="3276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ক্লান্তিহীন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48200" y="4343400"/>
            <a:ext cx="3276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হানিকেন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লাঠিকে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48200" y="3200400"/>
            <a:ext cx="3276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কষ্টে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5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465</Words>
  <Application>Microsoft Office PowerPoint</Application>
  <PresentationFormat>On-screen Show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29</cp:revision>
  <dcterms:created xsi:type="dcterms:W3CDTF">2019-09-17T00:30:57Z</dcterms:created>
  <dcterms:modified xsi:type="dcterms:W3CDTF">2019-10-20T04:56:12Z</dcterms:modified>
</cp:coreProperties>
</file>