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685800"/>
            <a:ext cx="6400800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590800"/>
            <a:ext cx="64770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85800"/>
            <a:ext cx="63246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ওযু করার 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পদ্ধ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তি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1447800" y="3886200"/>
            <a:ext cx="3886200" cy="914400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ভিডিও দেখতে ক্লিক...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400800" y="3962400"/>
          <a:ext cx="914400" cy="771525"/>
        </p:xfrm>
        <a:graphic>
          <a:graphicData uri="http://schemas.openxmlformats.org/presentationml/2006/ole">
            <p:oleObj spid="_x0000_s1027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685800"/>
            <a:ext cx="5715000" cy="110799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438400"/>
            <a:ext cx="6629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alibri"/>
                <a:cs typeface="NikoshBAN" pitchFamily="2" charset="0"/>
              </a:rPr>
              <a:t>•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</a:p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বিভিন্ন দলে বিভক্ত হয়ে ওযু করার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পদ্ধ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তি সম্পর্কে আলোচনা করবে।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533400"/>
            <a:ext cx="5791200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মুল্যায়ন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590800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*ওযু কী?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3505200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*ওযুর ফরজ কয়টি ও কী কী?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4495800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*অযুর সুন্নাত কয়টি ও কী কী?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54102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*ওযু কিভাবে করতে হয়?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6477000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4290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alibri"/>
                <a:cs typeface="NikoshBAN" pitchFamily="2" charset="0"/>
              </a:rPr>
              <a:t>•</a:t>
            </a:r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ওজু করার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পদ্ধ</a:t>
            </a:r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তি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লিখ।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60917_2101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"/>
            <a:ext cx="8229599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3124200"/>
            <a:ext cx="6248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99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8100" y="1038998"/>
            <a:ext cx="5029200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0100" y="2981503"/>
            <a:ext cx="7239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মোঃ মাকছুদুল হক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কামিল (হাদীস), </a:t>
            </a:r>
            <a:r>
              <a:rPr lang="bn-IN" sz="2000" dirty="0" smtClean="0">
                <a:latin typeface="Times New Roman" pitchFamily="18" charset="0"/>
                <a:cs typeface="NikoshBAN" pitchFamily="2" charset="0"/>
              </a:rPr>
              <a:t>এম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bn-IN" sz="2000" dirty="0" smtClean="0">
                <a:latin typeface="Times New Roman" pitchFamily="18" charset="0"/>
                <a:cs typeface="NikoshBAN" pitchFamily="2" charset="0"/>
              </a:rPr>
              <a:t>এ</a:t>
            </a:r>
            <a:r>
              <a:rPr lang="en-US" sz="2000" dirty="0" smtClean="0">
                <a:latin typeface="Times New Roman" pitchFamily="18" charset="0"/>
                <a:cs typeface="NikoshBAN" pitchFamily="2" charset="0"/>
              </a:rPr>
              <a:t>.</a:t>
            </a:r>
            <a:r>
              <a:rPr lang="bn-IN" sz="2000" dirty="0" smtClean="0">
                <a:latin typeface="Times New Roman" pitchFamily="18" charset="0"/>
                <a:cs typeface="NikoshBAN" pitchFamily="2" charset="0"/>
              </a:rPr>
              <a:t> (আরবি)</a:t>
            </a:r>
            <a:endParaRPr lang="bn-IN" sz="3600" dirty="0" smtClean="0">
              <a:latin typeface="Times New Roman" pitchFamily="18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প্রভাষক (আরবি)</a:t>
            </a: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ভবানীগঞ্জ কারামতিয়া ফাজিল মাদরাসা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ডাকঘরঃ ভবানীগঞ্জ, সদর, লক্ষ্মীপুর।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মোবাইল নং – ০১৮১৩৫৯৩৮৬৫, ০১৭৪৩১৫৬৭৯৩</a:t>
            </a:r>
          </a:p>
          <a:p>
            <a:pPr algn="ctr"/>
            <a:r>
              <a:rPr lang="bn-IN" sz="28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ই-মেইল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maksudulhaque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650@gmail.com</a:t>
            </a:r>
            <a:endParaRPr lang="en-US" sz="2800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10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2209800" cy="279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57200"/>
            <a:ext cx="647700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শ্রেণি - দাখিল 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6</a:t>
            </a:r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ষ্ঠ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4864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বিষয়ঃ আল-আকাইদ ওয়াল-ফিকহ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34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905000"/>
            <a:ext cx="3581399" cy="3581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676400"/>
            <a:ext cx="4114799" cy="3487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201610151925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978" y="5105400"/>
            <a:ext cx="2906246" cy="160020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1" y="304801"/>
            <a:ext cx="2438399" cy="1622643"/>
          </a:xfrm>
          <a:prstGeom prst="rect">
            <a:avLst/>
          </a:prstGeom>
        </p:spPr>
      </p:pic>
      <p:pic>
        <p:nvPicPr>
          <p:cNvPr id="8" name="Picture 7" descr="201610161625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5105400"/>
            <a:ext cx="2651449" cy="1476375"/>
          </a:xfrm>
          <a:prstGeom prst="rect">
            <a:avLst/>
          </a:prstGeom>
        </p:spPr>
      </p:pic>
      <p:pic>
        <p:nvPicPr>
          <p:cNvPr id="9" name="Picture 8" descr="index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0" y="228600"/>
            <a:ext cx="2314575" cy="1540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2057400" y="1600200"/>
            <a:ext cx="5105400" cy="3505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9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ওযু</a:t>
            </a:r>
            <a:endParaRPr lang="bn-IN" sz="239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533400"/>
            <a:ext cx="5486400" cy="132343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5146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 –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•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ওযুর ফরজসমূহ বর্ণনা করতে পারবে।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38100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•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ওযুর সুন্নাতসমূহ বর্ণনা করতে পারবে।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828800" y="44958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•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ওযু করার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পদ্ধ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তি ব্যাখ্যা করতে পারবে।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04800"/>
            <a:ext cx="533400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ওযুর ফরজসমূহ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610151911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19200"/>
            <a:ext cx="2745659" cy="1295400"/>
          </a:xfrm>
          <a:prstGeom prst="rect">
            <a:avLst/>
          </a:prstGeom>
        </p:spPr>
      </p:pic>
      <p:pic>
        <p:nvPicPr>
          <p:cNvPr id="7" name="Picture 6" descr="wod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981200"/>
            <a:ext cx="2286000" cy="1524000"/>
          </a:xfrm>
          <a:prstGeom prst="rect">
            <a:avLst/>
          </a:prstGeom>
        </p:spPr>
      </p:pic>
      <p:pic>
        <p:nvPicPr>
          <p:cNvPr id="9" name="Picture 8" descr="news_7C84205C-7D0E-4E8D-A468-CC7926D1857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3124200"/>
            <a:ext cx="2133600" cy="1828800"/>
          </a:xfrm>
          <a:prstGeom prst="rect">
            <a:avLst/>
          </a:prstGeom>
        </p:spPr>
      </p:pic>
      <p:pic>
        <p:nvPicPr>
          <p:cNvPr id="12" name="Picture 11" descr="hqdefaul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724400"/>
            <a:ext cx="2819400" cy="1676400"/>
          </a:xfrm>
          <a:prstGeom prst="rect">
            <a:avLst/>
          </a:prstGeom>
        </p:spPr>
      </p:pic>
      <p:sp>
        <p:nvSpPr>
          <p:cNvPr id="11" name="Left Arrow 10"/>
          <p:cNvSpPr/>
          <p:nvPr/>
        </p:nvSpPr>
        <p:spPr>
          <a:xfrm>
            <a:off x="3048000" y="2362200"/>
            <a:ext cx="5791200" cy="990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২- উভয় হাত কনুইসহ ধৌত করা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04800" y="1143000"/>
            <a:ext cx="55626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১- সমস্ত মুখ ধৌত করা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57200" y="3581400"/>
            <a:ext cx="60960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৩- মাথার এক চতুর্থাংশ মাসেহ করা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3505200" y="5257800"/>
            <a:ext cx="5410200" cy="990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৪- উভয় পা টাখনুসহ ধৌত করা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04800"/>
            <a:ext cx="571500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ওযুর সুন্নাতসমুহ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1600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নিয়্যাত করা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28956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 উভয় হাত কব্জি পর্যন্ত ধৌত করা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2286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 বিসমিল্লাহ বলা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3581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৪। প্রত্যেক অঙ্গ তিনবার ধৌত করা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42672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৫। তিন বার কুলি করা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0200" y="48768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৬। তিন বার নাকে পানি দেওয়া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9812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৭। হাত ও পায়ের আঙ্গুল খিলাল করা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44196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১০। উভয় কান মাসেহ করা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35814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৯। সমস্ত মাথা মাসেহ করা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304800"/>
            <a:ext cx="5715000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ওযুর সুন্নাতসমুহ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27432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৮। দাঁড়ি খিলাল করা।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225</Words>
  <Application>Microsoft Office PowerPoint</Application>
  <PresentationFormat>On-screen Show (4:3)</PresentationFormat>
  <Paragraphs>46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DCL</cp:lastModifiedBy>
  <cp:revision>106</cp:revision>
  <dcterms:created xsi:type="dcterms:W3CDTF">2006-08-16T00:00:00Z</dcterms:created>
  <dcterms:modified xsi:type="dcterms:W3CDTF">2017-10-25T11:44:03Z</dcterms:modified>
</cp:coreProperties>
</file>